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Anton" charset="1" panose="00000500000000000000"/>
      <p:regular r:id="rId39"/>
    </p:embeddedFont>
    <p:embeddedFont>
      <p:font typeface="Canva Sans Bold" charset="1" panose="020B0803030501040103"/>
      <p:regular r:id="rId40"/>
    </p:embeddedFont>
    <p:embeddedFont>
      <p:font typeface="Poppins" charset="1" panose="00000500000000000000"/>
      <p:regular r:id="rId41"/>
    </p:embeddedFont>
    <p:embeddedFont>
      <p:font typeface="Poppins Bold Italics" charset="1" panose="00000800000000000000"/>
      <p:regular r:id="rId42"/>
    </p:embeddedFont>
    <p:embeddedFont>
      <p:font typeface="Poppins Bold" charset="1" panose="000008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gif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gif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774729" y="3688630"/>
            <a:ext cx="10781581" cy="1818800"/>
            <a:chOff x="0" y="0"/>
            <a:chExt cx="2362003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62004" cy="398459"/>
            </a:xfrm>
            <a:custGeom>
              <a:avLst/>
              <a:gdLst/>
              <a:ahLst/>
              <a:cxnLst/>
              <a:rect r="r" b="b" t="t" l="l"/>
              <a:pathLst>
                <a:path h="398459" w="2362004">
                  <a:moveTo>
                    <a:pt x="0" y="0"/>
                  </a:moveTo>
                  <a:lnTo>
                    <a:pt x="2362004" y="0"/>
                  </a:lnTo>
                  <a:lnTo>
                    <a:pt x="2362004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62003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0749" y="3727708"/>
            <a:ext cx="8092282" cy="155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2"/>
              </a:lnSpc>
              <a:spcBef>
                <a:spcPct val="0"/>
              </a:spcBef>
            </a:pPr>
            <a:r>
              <a:rPr lang="en-US" sz="90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Edu Consultancy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0749" y="6052535"/>
            <a:ext cx="3520848" cy="46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  <a:spcBef>
                <a:spcPct val="0"/>
              </a:spcBef>
            </a:pPr>
            <a:r>
              <a:rPr lang="en-US" b="true" sz="27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0" y="322630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4324" y="633283"/>
            <a:ext cx="639178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FORGOT PASSWORD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25543" y="2390607"/>
            <a:ext cx="9836914" cy="7344339"/>
          </a:xfrm>
          <a:custGeom>
            <a:avLst/>
            <a:gdLst/>
            <a:ahLst/>
            <a:cxnLst/>
            <a:rect r="r" b="b" t="t" l="l"/>
            <a:pathLst>
              <a:path h="7344339" w="9836914">
                <a:moveTo>
                  <a:pt x="0" y="0"/>
                </a:moveTo>
                <a:lnTo>
                  <a:pt x="9836914" y="0"/>
                </a:lnTo>
                <a:lnTo>
                  <a:pt x="9836914" y="7344339"/>
                </a:lnTo>
                <a:lnTo>
                  <a:pt x="0" y="734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31" t="0" r="-14408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0" y="322630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4324" y="633283"/>
            <a:ext cx="639178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OTP VERIFICATION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25543" y="2390607"/>
            <a:ext cx="9836914" cy="7344339"/>
          </a:xfrm>
          <a:custGeom>
            <a:avLst/>
            <a:gdLst/>
            <a:ahLst/>
            <a:cxnLst/>
            <a:rect r="r" b="b" t="t" l="l"/>
            <a:pathLst>
              <a:path h="7344339" w="9836914">
                <a:moveTo>
                  <a:pt x="0" y="0"/>
                </a:moveTo>
                <a:lnTo>
                  <a:pt x="9836914" y="0"/>
                </a:lnTo>
                <a:lnTo>
                  <a:pt x="9836914" y="7344339"/>
                </a:lnTo>
                <a:lnTo>
                  <a:pt x="0" y="734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31" t="0" r="-1440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5543" y="2390607"/>
            <a:ext cx="9836914" cy="7344339"/>
          </a:xfrm>
          <a:custGeom>
            <a:avLst/>
            <a:gdLst/>
            <a:ahLst/>
            <a:cxnLst/>
            <a:rect r="r" b="b" t="t" l="l"/>
            <a:pathLst>
              <a:path h="7344339" w="9836914">
                <a:moveTo>
                  <a:pt x="0" y="0"/>
                </a:moveTo>
                <a:lnTo>
                  <a:pt x="9836914" y="0"/>
                </a:lnTo>
                <a:lnTo>
                  <a:pt x="9836914" y="7344339"/>
                </a:lnTo>
                <a:lnTo>
                  <a:pt x="0" y="734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95" t="0" r="-13623" b="-270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0" y="322630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4324" y="633283"/>
            <a:ext cx="796912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NEW PASSWORD SETUP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25543" y="2390607"/>
            <a:ext cx="9836914" cy="7344339"/>
          </a:xfrm>
          <a:custGeom>
            <a:avLst/>
            <a:gdLst/>
            <a:ahLst/>
            <a:cxnLst/>
            <a:rect r="r" b="b" t="t" l="l"/>
            <a:pathLst>
              <a:path h="7344339" w="9836914">
                <a:moveTo>
                  <a:pt x="0" y="0"/>
                </a:moveTo>
                <a:lnTo>
                  <a:pt x="9836914" y="0"/>
                </a:lnTo>
                <a:lnTo>
                  <a:pt x="9836914" y="7344339"/>
                </a:lnTo>
                <a:lnTo>
                  <a:pt x="0" y="734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31" t="0" r="-1440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5543" y="2390607"/>
            <a:ext cx="9836914" cy="7344339"/>
          </a:xfrm>
          <a:custGeom>
            <a:avLst/>
            <a:gdLst/>
            <a:ahLst/>
            <a:cxnLst/>
            <a:rect r="r" b="b" t="t" l="l"/>
            <a:pathLst>
              <a:path h="7344339" w="9836914">
                <a:moveTo>
                  <a:pt x="0" y="0"/>
                </a:moveTo>
                <a:lnTo>
                  <a:pt x="9836914" y="0"/>
                </a:lnTo>
                <a:lnTo>
                  <a:pt x="9836914" y="7344339"/>
                </a:lnTo>
                <a:lnTo>
                  <a:pt x="0" y="734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95" t="0" r="-13623" b="-27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25543" y="2390607"/>
            <a:ext cx="9836914" cy="7362789"/>
          </a:xfrm>
          <a:custGeom>
            <a:avLst/>
            <a:gdLst/>
            <a:ahLst/>
            <a:cxnLst/>
            <a:rect r="r" b="b" t="t" l="l"/>
            <a:pathLst>
              <a:path h="7362789" w="9836914">
                <a:moveTo>
                  <a:pt x="0" y="0"/>
                </a:moveTo>
                <a:lnTo>
                  <a:pt x="9836914" y="0"/>
                </a:lnTo>
                <a:lnTo>
                  <a:pt x="9836914" y="7362789"/>
                </a:lnTo>
                <a:lnTo>
                  <a:pt x="0" y="7362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553" t="0" r="-10226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1288" y="1597709"/>
            <a:ext cx="10804274" cy="8483963"/>
          </a:xfrm>
          <a:custGeom>
            <a:avLst/>
            <a:gdLst/>
            <a:ahLst/>
            <a:cxnLst/>
            <a:rect r="r" b="b" t="t" l="l"/>
            <a:pathLst>
              <a:path h="8483963" w="10804274">
                <a:moveTo>
                  <a:pt x="0" y="0"/>
                </a:moveTo>
                <a:lnTo>
                  <a:pt x="10804275" y="0"/>
                </a:lnTo>
                <a:lnTo>
                  <a:pt x="10804275" y="8483963"/>
                </a:lnTo>
                <a:lnTo>
                  <a:pt x="0" y="8483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7" t="-274" r="0" b="-27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0768" y="-124049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FLOW 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73744" y="5011462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82606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USER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5179" y="5046246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DASHBOARD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64914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955188" y="6451876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21252" y="7061867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83320" y="-1264650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8" y="0"/>
                </a:lnTo>
                <a:lnTo>
                  <a:pt x="5794138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7220" y="4655499"/>
            <a:ext cx="11523350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HOME PAGE AND CONTENTS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88890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11676" y="917489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5477" y="1258972"/>
            <a:ext cx="6210687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HOME PAGE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82266" y="1028700"/>
            <a:ext cx="12215859" cy="8596911"/>
          </a:xfrm>
          <a:custGeom>
            <a:avLst/>
            <a:gdLst/>
            <a:ahLst/>
            <a:cxnLst/>
            <a:rect r="r" b="b" t="t" l="l"/>
            <a:pathLst>
              <a:path h="8596911" w="12215859">
                <a:moveTo>
                  <a:pt x="0" y="0"/>
                </a:moveTo>
                <a:lnTo>
                  <a:pt x="12215860" y="0"/>
                </a:lnTo>
                <a:lnTo>
                  <a:pt x="12215860" y="8596911"/>
                </a:lnTo>
                <a:lnTo>
                  <a:pt x="0" y="8596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88890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11676" y="917489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5477" y="1258972"/>
            <a:ext cx="6210687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BLOG PAGE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74356" y="1040182"/>
            <a:ext cx="12305134" cy="8278177"/>
          </a:xfrm>
          <a:custGeom>
            <a:avLst/>
            <a:gdLst/>
            <a:ahLst/>
            <a:cxnLst/>
            <a:rect r="r" b="b" t="t" l="l"/>
            <a:pathLst>
              <a:path h="8278177" w="12305134">
                <a:moveTo>
                  <a:pt x="0" y="0"/>
                </a:moveTo>
                <a:lnTo>
                  <a:pt x="12305134" y="0"/>
                </a:lnTo>
                <a:lnTo>
                  <a:pt x="12305134" y="8278177"/>
                </a:lnTo>
                <a:lnTo>
                  <a:pt x="0" y="82781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35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-17888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2517" y="102949"/>
            <a:ext cx="460870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SUBSCRIPTION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96869" y="1845094"/>
            <a:ext cx="12694262" cy="7711764"/>
          </a:xfrm>
          <a:custGeom>
            <a:avLst/>
            <a:gdLst/>
            <a:ahLst/>
            <a:cxnLst/>
            <a:rect r="r" b="b" t="t" l="l"/>
            <a:pathLst>
              <a:path h="7711764" w="12694262">
                <a:moveTo>
                  <a:pt x="0" y="0"/>
                </a:moveTo>
                <a:lnTo>
                  <a:pt x="12694262" y="0"/>
                </a:lnTo>
                <a:lnTo>
                  <a:pt x="12694262" y="7711764"/>
                </a:lnTo>
                <a:lnTo>
                  <a:pt x="0" y="771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-17888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2517" y="102949"/>
            <a:ext cx="806056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PAYMENT NOTIFICATION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688338" y="2262543"/>
            <a:ext cx="4911323" cy="7811250"/>
          </a:xfrm>
          <a:custGeom>
            <a:avLst/>
            <a:gdLst/>
            <a:ahLst/>
            <a:cxnLst/>
            <a:rect r="r" b="b" t="t" l="l"/>
            <a:pathLst>
              <a:path h="7811250" w="4911323">
                <a:moveTo>
                  <a:pt x="0" y="0"/>
                </a:moveTo>
                <a:lnTo>
                  <a:pt x="4911324" y="0"/>
                </a:lnTo>
                <a:lnTo>
                  <a:pt x="4911324" y="7811250"/>
                </a:lnTo>
                <a:lnTo>
                  <a:pt x="0" y="781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39265" y="337764"/>
            <a:ext cx="1098588" cy="13818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119477" y="-161925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8187" y="1977374"/>
            <a:ext cx="12397591" cy="715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0"/>
              </a:lnSpc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current educational consultancy processes face significant challenges in delivering personalized guidance and ensuring streamlined interactions among key stakeholders, including parents, students, and administrators.</a:t>
            </a:r>
          </a:p>
          <a:p>
            <a:pPr algn="just">
              <a:lnSpc>
                <a:spcPts val="3580"/>
              </a:lnSpc>
            </a:pP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Lack of Centralized Platforms: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Absence of a unified system for effective communication and planning, leading to fragmented interactions.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Limited Tools for Subscription Management: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Inefficient methods for handling subscriptions hinder user experience and operational efficiency.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Insufficient Use of Modern Technologies: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integration with advanced technologies like AI for content creation and automated notifications.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</a:t>
            </a: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nual Dependency on Critical Operations: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Reliance on manual processes for managing user data, payments, and feedback, resulting in errors and inefficiencies.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85167" y="224592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57404" y="6551228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0" y="322630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4324" y="633283"/>
            <a:ext cx="776338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FEEDBACK &amp; CONTACTS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034141"/>
            <a:ext cx="8985567" cy="6522717"/>
          </a:xfrm>
          <a:custGeom>
            <a:avLst/>
            <a:gdLst/>
            <a:ahLst/>
            <a:cxnLst/>
            <a:rect r="r" b="b" t="t" l="l"/>
            <a:pathLst>
              <a:path h="6522717" w="8985567">
                <a:moveTo>
                  <a:pt x="0" y="0"/>
                </a:moveTo>
                <a:lnTo>
                  <a:pt x="8985567" y="0"/>
                </a:lnTo>
                <a:lnTo>
                  <a:pt x="8985567" y="6522717"/>
                </a:lnTo>
                <a:lnTo>
                  <a:pt x="0" y="6522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8" t="0" r="-49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32904" y="3034141"/>
            <a:ext cx="8799618" cy="6522717"/>
          </a:xfrm>
          <a:custGeom>
            <a:avLst/>
            <a:gdLst/>
            <a:ahLst/>
            <a:cxnLst/>
            <a:rect r="r" b="b" t="t" l="l"/>
            <a:pathLst>
              <a:path h="6522717" w="8799618">
                <a:moveTo>
                  <a:pt x="0" y="0"/>
                </a:moveTo>
                <a:lnTo>
                  <a:pt x="8799618" y="0"/>
                </a:lnTo>
                <a:lnTo>
                  <a:pt x="8799618" y="6522717"/>
                </a:lnTo>
                <a:lnTo>
                  <a:pt x="0" y="6522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-178889"/>
            <a:ext cx="7287857" cy="24414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5414" y="102949"/>
            <a:ext cx="548881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PRODUCT &amp; BLOG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2262543"/>
            <a:ext cx="9144000" cy="7657312"/>
          </a:xfrm>
          <a:custGeom>
            <a:avLst/>
            <a:gdLst/>
            <a:ahLst/>
            <a:cxnLst/>
            <a:rect r="r" b="b" t="t" l="l"/>
            <a:pathLst>
              <a:path h="7657312" w="9144000">
                <a:moveTo>
                  <a:pt x="0" y="0"/>
                </a:moveTo>
                <a:lnTo>
                  <a:pt x="9144000" y="0"/>
                </a:lnTo>
                <a:lnTo>
                  <a:pt x="9144000" y="7657312"/>
                </a:lnTo>
                <a:lnTo>
                  <a:pt x="0" y="765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9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2557" y="2262543"/>
            <a:ext cx="8575443" cy="7657312"/>
          </a:xfrm>
          <a:custGeom>
            <a:avLst/>
            <a:gdLst/>
            <a:ahLst/>
            <a:cxnLst/>
            <a:rect r="r" b="b" t="t" l="l"/>
            <a:pathLst>
              <a:path h="7657312" w="8575443">
                <a:moveTo>
                  <a:pt x="0" y="0"/>
                </a:moveTo>
                <a:lnTo>
                  <a:pt x="8575443" y="0"/>
                </a:lnTo>
                <a:lnTo>
                  <a:pt x="8575443" y="7657312"/>
                </a:lnTo>
                <a:lnTo>
                  <a:pt x="0" y="765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13" t="0" r="-2848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320290" y="621188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9694" y="916153"/>
            <a:ext cx="587743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USER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29056" y="2262543"/>
            <a:ext cx="13629888" cy="7598663"/>
          </a:xfrm>
          <a:custGeom>
            <a:avLst/>
            <a:gdLst/>
            <a:ahLst/>
            <a:cxnLst/>
            <a:rect r="r" b="b" t="t" l="l"/>
            <a:pathLst>
              <a:path h="7598663" w="13629888">
                <a:moveTo>
                  <a:pt x="0" y="0"/>
                </a:moveTo>
                <a:lnTo>
                  <a:pt x="13629888" y="0"/>
                </a:lnTo>
                <a:lnTo>
                  <a:pt x="13629888" y="7598663"/>
                </a:lnTo>
                <a:lnTo>
                  <a:pt x="0" y="7598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320290" y="621188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9694" y="916153"/>
            <a:ext cx="5877434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USER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08790" y="2262543"/>
            <a:ext cx="13670419" cy="7572336"/>
          </a:xfrm>
          <a:custGeom>
            <a:avLst/>
            <a:gdLst/>
            <a:ahLst/>
            <a:cxnLst/>
            <a:rect r="r" b="b" t="t" l="l"/>
            <a:pathLst>
              <a:path h="7572336" w="13670419">
                <a:moveTo>
                  <a:pt x="0" y="0"/>
                </a:moveTo>
                <a:lnTo>
                  <a:pt x="13670420" y="0"/>
                </a:lnTo>
                <a:lnTo>
                  <a:pt x="13670420" y="7572337"/>
                </a:lnTo>
                <a:lnTo>
                  <a:pt x="0" y="7572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9165" y="1312955"/>
            <a:ext cx="12864637" cy="8827341"/>
          </a:xfrm>
          <a:custGeom>
            <a:avLst/>
            <a:gdLst/>
            <a:ahLst/>
            <a:cxnLst/>
            <a:rect r="r" b="b" t="t" l="l"/>
            <a:pathLst>
              <a:path h="8827341" w="12864637">
                <a:moveTo>
                  <a:pt x="0" y="0"/>
                </a:moveTo>
                <a:lnTo>
                  <a:pt x="12864638" y="0"/>
                </a:lnTo>
                <a:lnTo>
                  <a:pt x="12864638" y="8827340"/>
                </a:lnTo>
                <a:lnTo>
                  <a:pt x="0" y="88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09" r="0" b="-20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0768" y="-124049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FLOW CHART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23282" y="3774758"/>
            <a:ext cx="2505075" cy="810578"/>
            <a:chOff x="0" y="0"/>
            <a:chExt cx="3340100" cy="1080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44450"/>
              <a:ext cx="3241040" cy="995680"/>
            </a:xfrm>
            <a:custGeom>
              <a:avLst/>
              <a:gdLst/>
              <a:ahLst/>
              <a:cxnLst/>
              <a:rect r="r" b="b" t="t" l="l"/>
              <a:pathLst>
                <a:path h="995680" w="3241040">
                  <a:moveTo>
                    <a:pt x="0" y="600710"/>
                  </a:moveTo>
                  <a:cubicBezTo>
                    <a:pt x="257810" y="433070"/>
                    <a:pt x="364490" y="372110"/>
                    <a:pt x="457200" y="328930"/>
                  </a:cubicBezTo>
                  <a:cubicBezTo>
                    <a:pt x="543560" y="288290"/>
                    <a:pt x="596900" y="260350"/>
                    <a:pt x="716280" y="228600"/>
                  </a:cubicBezTo>
                  <a:cubicBezTo>
                    <a:pt x="961390" y="161290"/>
                    <a:pt x="1607820" y="77470"/>
                    <a:pt x="1871980" y="40640"/>
                  </a:cubicBezTo>
                  <a:cubicBezTo>
                    <a:pt x="2009140" y="22860"/>
                    <a:pt x="2109470" y="0"/>
                    <a:pt x="2185670" y="6350"/>
                  </a:cubicBezTo>
                  <a:cubicBezTo>
                    <a:pt x="2231390" y="10160"/>
                    <a:pt x="2260600" y="17780"/>
                    <a:pt x="2291080" y="35560"/>
                  </a:cubicBezTo>
                  <a:cubicBezTo>
                    <a:pt x="2321560" y="53340"/>
                    <a:pt x="2353310" y="86360"/>
                    <a:pt x="2371090" y="110490"/>
                  </a:cubicBezTo>
                  <a:cubicBezTo>
                    <a:pt x="2383790" y="128270"/>
                    <a:pt x="2388870" y="139700"/>
                    <a:pt x="2395220" y="160020"/>
                  </a:cubicBezTo>
                  <a:cubicBezTo>
                    <a:pt x="2402840" y="189230"/>
                    <a:pt x="2409190" y="234950"/>
                    <a:pt x="2404110" y="269240"/>
                  </a:cubicBezTo>
                  <a:cubicBezTo>
                    <a:pt x="2399030" y="304800"/>
                    <a:pt x="2382520" y="341630"/>
                    <a:pt x="2362200" y="370840"/>
                  </a:cubicBezTo>
                  <a:cubicBezTo>
                    <a:pt x="2340610" y="398780"/>
                    <a:pt x="2317750" y="421640"/>
                    <a:pt x="2277110" y="440690"/>
                  </a:cubicBezTo>
                  <a:cubicBezTo>
                    <a:pt x="2213610" y="471170"/>
                    <a:pt x="2127250" y="466090"/>
                    <a:pt x="1997710" y="499110"/>
                  </a:cubicBezTo>
                  <a:cubicBezTo>
                    <a:pt x="1701800" y="572770"/>
                    <a:pt x="755650" y="908050"/>
                    <a:pt x="547370" y="919480"/>
                  </a:cubicBezTo>
                  <a:cubicBezTo>
                    <a:pt x="491490" y="923290"/>
                    <a:pt x="467360" y="911860"/>
                    <a:pt x="439420" y="901700"/>
                  </a:cubicBezTo>
                  <a:cubicBezTo>
                    <a:pt x="419100" y="894080"/>
                    <a:pt x="407670" y="887730"/>
                    <a:pt x="392430" y="873760"/>
                  </a:cubicBezTo>
                  <a:cubicBezTo>
                    <a:pt x="369570" y="854710"/>
                    <a:pt x="337820" y="815340"/>
                    <a:pt x="322580" y="788670"/>
                  </a:cubicBezTo>
                  <a:cubicBezTo>
                    <a:pt x="312420" y="770890"/>
                    <a:pt x="308610" y="758190"/>
                    <a:pt x="306070" y="736600"/>
                  </a:cubicBezTo>
                  <a:cubicBezTo>
                    <a:pt x="302260" y="707390"/>
                    <a:pt x="303530" y="656590"/>
                    <a:pt x="311150" y="627380"/>
                  </a:cubicBezTo>
                  <a:cubicBezTo>
                    <a:pt x="314960" y="607060"/>
                    <a:pt x="321310" y="594360"/>
                    <a:pt x="332740" y="576580"/>
                  </a:cubicBezTo>
                  <a:cubicBezTo>
                    <a:pt x="349250" y="552450"/>
                    <a:pt x="384810" y="515620"/>
                    <a:pt x="408940" y="497840"/>
                  </a:cubicBezTo>
                  <a:cubicBezTo>
                    <a:pt x="425450" y="486410"/>
                    <a:pt x="431800" y="481330"/>
                    <a:pt x="458470" y="474980"/>
                  </a:cubicBezTo>
                  <a:cubicBezTo>
                    <a:pt x="538480" y="454660"/>
                    <a:pt x="815340" y="454660"/>
                    <a:pt x="963930" y="440690"/>
                  </a:cubicBezTo>
                  <a:cubicBezTo>
                    <a:pt x="1079500" y="429260"/>
                    <a:pt x="1144270" y="421640"/>
                    <a:pt x="1272540" y="402590"/>
                  </a:cubicBezTo>
                  <a:cubicBezTo>
                    <a:pt x="1485900" y="368300"/>
                    <a:pt x="1833880" y="300990"/>
                    <a:pt x="2120900" y="243840"/>
                  </a:cubicBezTo>
                  <a:cubicBezTo>
                    <a:pt x="2415540" y="184150"/>
                    <a:pt x="2901950" y="53340"/>
                    <a:pt x="3020060" y="50800"/>
                  </a:cubicBezTo>
                  <a:cubicBezTo>
                    <a:pt x="3049270" y="49530"/>
                    <a:pt x="3054350" y="52070"/>
                    <a:pt x="3074670" y="59690"/>
                  </a:cubicBezTo>
                  <a:cubicBezTo>
                    <a:pt x="3102610" y="69850"/>
                    <a:pt x="3143250" y="90170"/>
                    <a:pt x="3168650" y="114300"/>
                  </a:cubicBezTo>
                  <a:cubicBezTo>
                    <a:pt x="3194050" y="139700"/>
                    <a:pt x="3215640" y="180340"/>
                    <a:pt x="3227070" y="207010"/>
                  </a:cubicBezTo>
                  <a:cubicBezTo>
                    <a:pt x="3234690" y="227330"/>
                    <a:pt x="3235960" y="243840"/>
                    <a:pt x="3237230" y="261620"/>
                  </a:cubicBezTo>
                  <a:cubicBezTo>
                    <a:pt x="3238500" y="279400"/>
                    <a:pt x="3239770" y="295910"/>
                    <a:pt x="3234690" y="316230"/>
                  </a:cubicBezTo>
                  <a:cubicBezTo>
                    <a:pt x="3228340" y="345440"/>
                    <a:pt x="3208020" y="392430"/>
                    <a:pt x="3191510" y="417830"/>
                  </a:cubicBezTo>
                  <a:cubicBezTo>
                    <a:pt x="3180080" y="434340"/>
                    <a:pt x="3171190" y="444500"/>
                    <a:pt x="3153410" y="457200"/>
                  </a:cubicBezTo>
                  <a:cubicBezTo>
                    <a:pt x="3129280" y="473710"/>
                    <a:pt x="3094990" y="494030"/>
                    <a:pt x="3054350" y="502920"/>
                  </a:cubicBezTo>
                  <a:cubicBezTo>
                    <a:pt x="2994660" y="516890"/>
                    <a:pt x="2919730" y="500380"/>
                    <a:pt x="2825750" y="506730"/>
                  </a:cubicBezTo>
                  <a:cubicBezTo>
                    <a:pt x="2673350" y="518160"/>
                    <a:pt x="2438400" y="561340"/>
                    <a:pt x="2230120" y="582930"/>
                  </a:cubicBezTo>
                  <a:cubicBezTo>
                    <a:pt x="2001520" y="607060"/>
                    <a:pt x="1753870" y="613410"/>
                    <a:pt x="1510030" y="641350"/>
                  </a:cubicBezTo>
                  <a:cubicBezTo>
                    <a:pt x="1256030" y="671830"/>
                    <a:pt x="871220" y="720090"/>
                    <a:pt x="731520" y="758190"/>
                  </a:cubicBezTo>
                  <a:cubicBezTo>
                    <a:pt x="678180" y="772160"/>
                    <a:pt x="655320" y="795020"/>
                    <a:pt x="624840" y="801370"/>
                  </a:cubicBezTo>
                  <a:cubicBezTo>
                    <a:pt x="604520" y="806450"/>
                    <a:pt x="588010" y="806450"/>
                    <a:pt x="570230" y="805180"/>
                  </a:cubicBezTo>
                  <a:cubicBezTo>
                    <a:pt x="552450" y="803910"/>
                    <a:pt x="535940" y="803910"/>
                    <a:pt x="515620" y="796290"/>
                  </a:cubicBezTo>
                  <a:cubicBezTo>
                    <a:pt x="487680" y="786130"/>
                    <a:pt x="444500" y="759460"/>
                    <a:pt x="421640" y="740410"/>
                  </a:cubicBezTo>
                  <a:cubicBezTo>
                    <a:pt x="405130" y="726440"/>
                    <a:pt x="397510" y="716280"/>
                    <a:pt x="387350" y="697230"/>
                  </a:cubicBezTo>
                  <a:cubicBezTo>
                    <a:pt x="373380" y="670560"/>
                    <a:pt x="356870" y="622300"/>
                    <a:pt x="353060" y="593090"/>
                  </a:cubicBezTo>
                  <a:cubicBezTo>
                    <a:pt x="350520" y="572770"/>
                    <a:pt x="351790" y="558800"/>
                    <a:pt x="356870" y="538480"/>
                  </a:cubicBezTo>
                  <a:cubicBezTo>
                    <a:pt x="363220" y="509270"/>
                    <a:pt x="378460" y="466090"/>
                    <a:pt x="400050" y="438150"/>
                  </a:cubicBezTo>
                  <a:cubicBezTo>
                    <a:pt x="421640" y="410210"/>
                    <a:pt x="447040" y="379730"/>
                    <a:pt x="485140" y="369570"/>
                  </a:cubicBezTo>
                  <a:cubicBezTo>
                    <a:pt x="543560" y="353060"/>
                    <a:pt x="633730" y="400050"/>
                    <a:pt x="730250" y="403860"/>
                  </a:cubicBezTo>
                  <a:cubicBezTo>
                    <a:pt x="868680" y="408940"/>
                    <a:pt x="1084580" y="386080"/>
                    <a:pt x="1238250" y="375920"/>
                  </a:cubicBezTo>
                  <a:cubicBezTo>
                    <a:pt x="1365250" y="368300"/>
                    <a:pt x="1459230" y="363220"/>
                    <a:pt x="1586230" y="351790"/>
                  </a:cubicBezTo>
                  <a:cubicBezTo>
                    <a:pt x="1741170" y="337820"/>
                    <a:pt x="1936750" y="314960"/>
                    <a:pt x="2096770" y="292100"/>
                  </a:cubicBezTo>
                  <a:cubicBezTo>
                    <a:pt x="2239010" y="271780"/>
                    <a:pt x="2429510" y="224790"/>
                    <a:pt x="2501900" y="223520"/>
                  </a:cubicBezTo>
                  <a:cubicBezTo>
                    <a:pt x="2528570" y="222250"/>
                    <a:pt x="2538730" y="224790"/>
                    <a:pt x="2556510" y="229870"/>
                  </a:cubicBezTo>
                  <a:cubicBezTo>
                    <a:pt x="2574290" y="233680"/>
                    <a:pt x="2590800" y="237490"/>
                    <a:pt x="2608580" y="248920"/>
                  </a:cubicBezTo>
                  <a:cubicBezTo>
                    <a:pt x="2633980" y="264160"/>
                    <a:pt x="2670810" y="292100"/>
                    <a:pt x="2691130" y="321310"/>
                  </a:cubicBezTo>
                  <a:cubicBezTo>
                    <a:pt x="2711450" y="349250"/>
                    <a:pt x="2725420" y="387350"/>
                    <a:pt x="2730500" y="422910"/>
                  </a:cubicBezTo>
                  <a:cubicBezTo>
                    <a:pt x="2734310" y="458470"/>
                    <a:pt x="2726690" y="502920"/>
                    <a:pt x="2717800" y="532130"/>
                  </a:cubicBezTo>
                  <a:cubicBezTo>
                    <a:pt x="2711450" y="551180"/>
                    <a:pt x="2705100" y="563880"/>
                    <a:pt x="2692400" y="580390"/>
                  </a:cubicBezTo>
                  <a:cubicBezTo>
                    <a:pt x="2673350" y="604520"/>
                    <a:pt x="2636520" y="637540"/>
                    <a:pt x="2611120" y="654050"/>
                  </a:cubicBezTo>
                  <a:cubicBezTo>
                    <a:pt x="2592070" y="664210"/>
                    <a:pt x="2583180" y="673100"/>
                    <a:pt x="2559050" y="673100"/>
                  </a:cubicBezTo>
                  <a:cubicBezTo>
                    <a:pt x="2508250" y="674370"/>
                    <a:pt x="2395220" y="590550"/>
                    <a:pt x="2319020" y="588010"/>
                  </a:cubicBezTo>
                  <a:cubicBezTo>
                    <a:pt x="2252980" y="585470"/>
                    <a:pt x="2169160" y="666750"/>
                    <a:pt x="2132330" y="637540"/>
                  </a:cubicBezTo>
                  <a:cubicBezTo>
                    <a:pt x="2073910" y="593090"/>
                    <a:pt x="2066290" y="248920"/>
                    <a:pt x="2136140" y="180340"/>
                  </a:cubicBezTo>
                  <a:cubicBezTo>
                    <a:pt x="2193290" y="124460"/>
                    <a:pt x="2353310" y="163830"/>
                    <a:pt x="2446020" y="186690"/>
                  </a:cubicBezTo>
                  <a:cubicBezTo>
                    <a:pt x="2529840" y="207010"/>
                    <a:pt x="2673350" y="289560"/>
                    <a:pt x="2670810" y="295910"/>
                  </a:cubicBezTo>
                  <a:cubicBezTo>
                    <a:pt x="2668270" y="302260"/>
                    <a:pt x="2447290" y="240030"/>
                    <a:pt x="2447290" y="229870"/>
                  </a:cubicBezTo>
                  <a:cubicBezTo>
                    <a:pt x="2447290" y="224790"/>
                    <a:pt x="2481580" y="222250"/>
                    <a:pt x="2501900" y="223520"/>
                  </a:cubicBezTo>
                  <a:cubicBezTo>
                    <a:pt x="2532380" y="224790"/>
                    <a:pt x="2576830" y="232410"/>
                    <a:pt x="2608580" y="248920"/>
                  </a:cubicBezTo>
                  <a:cubicBezTo>
                    <a:pt x="2640330" y="265430"/>
                    <a:pt x="2670810" y="292100"/>
                    <a:pt x="2691130" y="321310"/>
                  </a:cubicBezTo>
                  <a:cubicBezTo>
                    <a:pt x="2711450" y="349250"/>
                    <a:pt x="2725420" y="387350"/>
                    <a:pt x="2730500" y="422910"/>
                  </a:cubicBezTo>
                  <a:cubicBezTo>
                    <a:pt x="2734310" y="458470"/>
                    <a:pt x="2730500" y="497840"/>
                    <a:pt x="2717800" y="532130"/>
                  </a:cubicBezTo>
                  <a:cubicBezTo>
                    <a:pt x="2705100" y="565150"/>
                    <a:pt x="2677160" y="600710"/>
                    <a:pt x="2655570" y="622300"/>
                  </a:cubicBezTo>
                  <a:cubicBezTo>
                    <a:pt x="2641600" y="637540"/>
                    <a:pt x="2631440" y="643890"/>
                    <a:pt x="2611120" y="654050"/>
                  </a:cubicBezTo>
                  <a:cubicBezTo>
                    <a:pt x="2576830" y="669290"/>
                    <a:pt x="2534920" y="681990"/>
                    <a:pt x="2465070" y="697230"/>
                  </a:cubicBezTo>
                  <a:cubicBezTo>
                    <a:pt x="2299970" y="732790"/>
                    <a:pt x="1878330" y="784860"/>
                    <a:pt x="1617980" y="807720"/>
                  </a:cubicBezTo>
                  <a:cubicBezTo>
                    <a:pt x="1397000" y="828040"/>
                    <a:pt x="1174750" y="849630"/>
                    <a:pt x="1002030" y="839470"/>
                  </a:cubicBezTo>
                  <a:cubicBezTo>
                    <a:pt x="876300" y="833120"/>
                    <a:pt x="756920" y="783590"/>
                    <a:pt x="678180" y="784860"/>
                  </a:cubicBezTo>
                  <a:cubicBezTo>
                    <a:pt x="632460" y="784860"/>
                    <a:pt x="605790" y="807720"/>
                    <a:pt x="570230" y="805180"/>
                  </a:cubicBezTo>
                  <a:cubicBezTo>
                    <a:pt x="534670" y="803910"/>
                    <a:pt x="491490" y="787400"/>
                    <a:pt x="464820" y="773430"/>
                  </a:cubicBezTo>
                  <a:cubicBezTo>
                    <a:pt x="447040" y="764540"/>
                    <a:pt x="435610" y="755650"/>
                    <a:pt x="421640" y="740410"/>
                  </a:cubicBezTo>
                  <a:cubicBezTo>
                    <a:pt x="401320" y="718820"/>
                    <a:pt x="374650" y="680720"/>
                    <a:pt x="364490" y="647700"/>
                  </a:cubicBezTo>
                  <a:cubicBezTo>
                    <a:pt x="353060" y="613410"/>
                    <a:pt x="350520" y="572770"/>
                    <a:pt x="356870" y="538480"/>
                  </a:cubicBezTo>
                  <a:cubicBezTo>
                    <a:pt x="361950" y="502920"/>
                    <a:pt x="383540" y="462280"/>
                    <a:pt x="400050" y="438150"/>
                  </a:cubicBezTo>
                  <a:cubicBezTo>
                    <a:pt x="411480" y="420370"/>
                    <a:pt x="420370" y="412750"/>
                    <a:pt x="439420" y="398780"/>
                  </a:cubicBezTo>
                  <a:cubicBezTo>
                    <a:pt x="468630" y="375920"/>
                    <a:pt x="506730" y="349250"/>
                    <a:pt x="574040" y="326390"/>
                  </a:cubicBezTo>
                  <a:cubicBezTo>
                    <a:pt x="739140" y="271780"/>
                    <a:pt x="1130300" y="227330"/>
                    <a:pt x="1470660" y="186690"/>
                  </a:cubicBezTo>
                  <a:cubicBezTo>
                    <a:pt x="1915160" y="132080"/>
                    <a:pt x="2857500" y="44450"/>
                    <a:pt x="3020060" y="50800"/>
                  </a:cubicBezTo>
                  <a:cubicBezTo>
                    <a:pt x="3050540" y="52070"/>
                    <a:pt x="3054350" y="52070"/>
                    <a:pt x="3074670" y="59690"/>
                  </a:cubicBezTo>
                  <a:cubicBezTo>
                    <a:pt x="3102610" y="69850"/>
                    <a:pt x="3145790" y="95250"/>
                    <a:pt x="3168650" y="114300"/>
                  </a:cubicBezTo>
                  <a:cubicBezTo>
                    <a:pt x="3185160" y="128270"/>
                    <a:pt x="3192780" y="139700"/>
                    <a:pt x="3202940" y="157480"/>
                  </a:cubicBezTo>
                  <a:cubicBezTo>
                    <a:pt x="3218180" y="184150"/>
                    <a:pt x="3233420" y="232410"/>
                    <a:pt x="3237230" y="261620"/>
                  </a:cubicBezTo>
                  <a:cubicBezTo>
                    <a:pt x="3241040" y="283210"/>
                    <a:pt x="3239770" y="295910"/>
                    <a:pt x="3234690" y="316230"/>
                  </a:cubicBezTo>
                  <a:cubicBezTo>
                    <a:pt x="3228340" y="345440"/>
                    <a:pt x="3213100" y="388620"/>
                    <a:pt x="3191510" y="417830"/>
                  </a:cubicBezTo>
                  <a:cubicBezTo>
                    <a:pt x="3169920" y="445770"/>
                    <a:pt x="3149600" y="464820"/>
                    <a:pt x="3106420" y="486410"/>
                  </a:cubicBezTo>
                  <a:cubicBezTo>
                    <a:pt x="3017520" y="530860"/>
                    <a:pt x="2844800" y="557530"/>
                    <a:pt x="2653030" y="599440"/>
                  </a:cubicBezTo>
                  <a:cubicBezTo>
                    <a:pt x="2327910" y="671830"/>
                    <a:pt x="1623060" y="808990"/>
                    <a:pt x="1328420" y="855980"/>
                  </a:cubicBezTo>
                  <a:cubicBezTo>
                    <a:pt x="1182370" y="878840"/>
                    <a:pt x="1121410" y="886460"/>
                    <a:pt x="999490" y="896620"/>
                  </a:cubicBezTo>
                  <a:cubicBezTo>
                    <a:pt x="848360" y="908050"/>
                    <a:pt x="595630" y="935990"/>
                    <a:pt x="492760" y="916940"/>
                  </a:cubicBezTo>
                  <a:cubicBezTo>
                    <a:pt x="444500" y="908050"/>
                    <a:pt x="420370" y="895350"/>
                    <a:pt x="392430" y="873760"/>
                  </a:cubicBezTo>
                  <a:cubicBezTo>
                    <a:pt x="363220" y="852170"/>
                    <a:pt x="337820" y="815340"/>
                    <a:pt x="322580" y="788670"/>
                  </a:cubicBezTo>
                  <a:cubicBezTo>
                    <a:pt x="312420" y="770890"/>
                    <a:pt x="308610" y="758190"/>
                    <a:pt x="306070" y="736600"/>
                  </a:cubicBezTo>
                  <a:cubicBezTo>
                    <a:pt x="302260" y="707390"/>
                    <a:pt x="303530" y="656590"/>
                    <a:pt x="311150" y="627380"/>
                  </a:cubicBezTo>
                  <a:cubicBezTo>
                    <a:pt x="314960" y="607060"/>
                    <a:pt x="321310" y="594360"/>
                    <a:pt x="332740" y="576580"/>
                  </a:cubicBezTo>
                  <a:cubicBezTo>
                    <a:pt x="349250" y="552450"/>
                    <a:pt x="373380" y="520700"/>
                    <a:pt x="408940" y="497840"/>
                  </a:cubicBezTo>
                  <a:cubicBezTo>
                    <a:pt x="455930" y="467360"/>
                    <a:pt x="509270" y="459740"/>
                    <a:pt x="604520" y="429260"/>
                  </a:cubicBezTo>
                  <a:cubicBezTo>
                    <a:pt x="844550" y="351790"/>
                    <a:pt x="1620520" y="115570"/>
                    <a:pt x="1898650" y="52070"/>
                  </a:cubicBezTo>
                  <a:cubicBezTo>
                    <a:pt x="2026920" y="22860"/>
                    <a:pt x="2127250" y="6350"/>
                    <a:pt x="2185670" y="6350"/>
                  </a:cubicBezTo>
                  <a:cubicBezTo>
                    <a:pt x="2211070" y="6350"/>
                    <a:pt x="2219960" y="7620"/>
                    <a:pt x="2240280" y="13970"/>
                  </a:cubicBezTo>
                  <a:cubicBezTo>
                    <a:pt x="2268220" y="24130"/>
                    <a:pt x="2310130" y="44450"/>
                    <a:pt x="2335530" y="68580"/>
                  </a:cubicBezTo>
                  <a:cubicBezTo>
                    <a:pt x="2360930" y="92710"/>
                    <a:pt x="2383790" y="127000"/>
                    <a:pt x="2395220" y="160020"/>
                  </a:cubicBezTo>
                  <a:cubicBezTo>
                    <a:pt x="2406650" y="194310"/>
                    <a:pt x="2409190" y="234950"/>
                    <a:pt x="2404110" y="269240"/>
                  </a:cubicBezTo>
                  <a:cubicBezTo>
                    <a:pt x="2399030" y="304800"/>
                    <a:pt x="2382520" y="341630"/>
                    <a:pt x="2362200" y="370840"/>
                  </a:cubicBezTo>
                  <a:cubicBezTo>
                    <a:pt x="2340610" y="398780"/>
                    <a:pt x="2303780" y="425450"/>
                    <a:pt x="2278380" y="440690"/>
                  </a:cubicBezTo>
                  <a:cubicBezTo>
                    <a:pt x="2259330" y="450850"/>
                    <a:pt x="2255520" y="450850"/>
                    <a:pt x="2225040" y="458470"/>
                  </a:cubicBezTo>
                  <a:cubicBezTo>
                    <a:pt x="2078990" y="494030"/>
                    <a:pt x="1158240" y="589280"/>
                    <a:pt x="894080" y="655320"/>
                  </a:cubicBezTo>
                  <a:cubicBezTo>
                    <a:pt x="777240" y="684530"/>
                    <a:pt x="727710" y="708660"/>
                    <a:pt x="648970" y="742950"/>
                  </a:cubicBezTo>
                  <a:cubicBezTo>
                    <a:pt x="572770" y="778510"/>
                    <a:pt x="496570" y="821690"/>
                    <a:pt x="429260" y="863600"/>
                  </a:cubicBezTo>
                  <a:cubicBezTo>
                    <a:pt x="367030" y="901700"/>
                    <a:pt x="313690" y="995680"/>
                    <a:pt x="256540" y="984250"/>
                  </a:cubicBezTo>
                  <a:cubicBezTo>
                    <a:pt x="171450" y="967740"/>
                    <a:pt x="0" y="600710"/>
                    <a:pt x="0" y="60071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3686175"/>
            <a:ext cx="1609725" cy="798195"/>
            <a:chOff x="0" y="0"/>
            <a:chExt cx="2146300" cy="1064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50800"/>
              <a:ext cx="2048510" cy="966470"/>
            </a:xfrm>
            <a:custGeom>
              <a:avLst/>
              <a:gdLst/>
              <a:ahLst/>
              <a:cxnLst/>
              <a:rect r="r" b="b" t="t" l="l"/>
              <a:pathLst>
                <a:path h="966470" w="2048510">
                  <a:moveTo>
                    <a:pt x="1163320" y="0"/>
                  </a:moveTo>
                  <a:cubicBezTo>
                    <a:pt x="1231900" y="25400"/>
                    <a:pt x="1231900" y="34290"/>
                    <a:pt x="1235710" y="53340"/>
                  </a:cubicBezTo>
                  <a:cubicBezTo>
                    <a:pt x="1247140" y="116840"/>
                    <a:pt x="1261110" y="431800"/>
                    <a:pt x="1239520" y="480060"/>
                  </a:cubicBezTo>
                  <a:cubicBezTo>
                    <a:pt x="1233170" y="492760"/>
                    <a:pt x="1225550" y="499110"/>
                    <a:pt x="1217930" y="499110"/>
                  </a:cubicBezTo>
                  <a:cubicBezTo>
                    <a:pt x="1209040" y="500380"/>
                    <a:pt x="1196340" y="492760"/>
                    <a:pt x="1189990" y="480060"/>
                  </a:cubicBezTo>
                  <a:cubicBezTo>
                    <a:pt x="1170940" y="444500"/>
                    <a:pt x="1197610" y="306070"/>
                    <a:pt x="1188720" y="229870"/>
                  </a:cubicBezTo>
                  <a:cubicBezTo>
                    <a:pt x="1181100" y="162560"/>
                    <a:pt x="1148080" y="45720"/>
                    <a:pt x="1145540" y="45720"/>
                  </a:cubicBezTo>
                  <a:cubicBezTo>
                    <a:pt x="1144270" y="46990"/>
                    <a:pt x="1153160" y="68580"/>
                    <a:pt x="1150620" y="92710"/>
                  </a:cubicBezTo>
                  <a:cubicBezTo>
                    <a:pt x="1140460" y="170180"/>
                    <a:pt x="1004570" y="454660"/>
                    <a:pt x="960120" y="596900"/>
                  </a:cubicBezTo>
                  <a:cubicBezTo>
                    <a:pt x="929640" y="695960"/>
                    <a:pt x="925830" y="839470"/>
                    <a:pt x="897890" y="854710"/>
                  </a:cubicBezTo>
                  <a:cubicBezTo>
                    <a:pt x="886460" y="861060"/>
                    <a:pt x="869950" y="852170"/>
                    <a:pt x="862330" y="840740"/>
                  </a:cubicBezTo>
                  <a:cubicBezTo>
                    <a:pt x="847090" y="821690"/>
                    <a:pt x="859790" y="777240"/>
                    <a:pt x="852170" y="726440"/>
                  </a:cubicBezTo>
                  <a:cubicBezTo>
                    <a:pt x="834390" y="621030"/>
                    <a:pt x="717550" y="298450"/>
                    <a:pt x="739140" y="252730"/>
                  </a:cubicBezTo>
                  <a:cubicBezTo>
                    <a:pt x="744220" y="241300"/>
                    <a:pt x="756920" y="237490"/>
                    <a:pt x="764540" y="238760"/>
                  </a:cubicBezTo>
                  <a:cubicBezTo>
                    <a:pt x="772160" y="240030"/>
                    <a:pt x="779780" y="245110"/>
                    <a:pt x="786130" y="257810"/>
                  </a:cubicBezTo>
                  <a:cubicBezTo>
                    <a:pt x="815340" y="320040"/>
                    <a:pt x="821690" y="834390"/>
                    <a:pt x="792480" y="906780"/>
                  </a:cubicBezTo>
                  <a:cubicBezTo>
                    <a:pt x="786130" y="924560"/>
                    <a:pt x="772160" y="937260"/>
                    <a:pt x="765810" y="934720"/>
                  </a:cubicBezTo>
                  <a:cubicBezTo>
                    <a:pt x="745490" y="925830"/>
                    <a:pt x="778510" y="706120"/>
                    <a:pt x="762000" y="590550"/>
                  </a:cubicBezTo>
                  <a:cubicBezTo>
                    <a:pt x="745490" y="468630"/>
                    <a:pt x="648970" y="259080"/>
                    <a:pt x="662940" y="220980"/>
                  </a:cubicBezTo>
                  <a:cubicBezTo>
                    <a:pt x="666750" y="210820"/>
                    <a:pt x="675640" y="208280"/>
                    <a:pt x="681990" y="207010"/>
                  </a:cubicBezTo>
                  <a:cubicBezTo>
                    <a:pt x="689610" y="205740"/>
                    <a:pt x="699770" y="208280"/>
                    <a:pt x="704850" y="214630"/>
                  </a:cubicBezTo>
                  <a:cubicBezTo>
                    <a:pt x="712470" y="226060"/>
                    <a:pt x="708660" y="246380"/>
                    <a:pt x="708660" y="275590"/>
                  </a:cubicBezTo>
                  <a:cubicBezTo>
                    <a:pt x="706120" y="351790"/>
                    <a:pt x="665480" y="565150"/>
                    <a:pt x="654050" y="683260"/>
                  </a:cubicBezTo>
                  <a:cubicBezTo>
                    <a:pt x="646430" y="774700"/>
                    <a:pt x="661670" y="886460"/>
                    <a:pt x="642620" y="924560"/>
                  </a:cubicBezTo>
                  <a:cubicBezTo>
                    <a:pt x="635000" y="939800"/>
                    <a:pt x="622300" y="949960"/>
                    <a:pt x="613410" y="948690"/>
                  </a:cubicBezTo>
                  <a:cubicBezTo>
                    <a:pt x="605790" y="948690"/>
                    <a:pt x="594360" y="934720"/>
                    <a:pt x="591820" y="923290"/>
                  </a:cubicBezTo>
                  <a:cubicBezTo>
                    <a:pt x="589280" y="908050"/>
                    <a:pt x="603250" y="894080"/>
                    <a:pt x="615950" y="864870"/>
                  </a:cubicBezTo>
                  <a:cubicBezTo>
                    <a:pt x="657860" y="774700"/>
                    <a:pt x="831850" y="443230"/>
                    <a:pt x="901700" y="321310"/>
                  </a:cubicBezTo>
                  <a:cubicBezTo>
                    <a:pt x="939800" y="257810"/>
                    <a:pt x="961390" y="204470"/>
                    <a:pt x="993140" y="180340"/>
                  </a:cubicBezTo>
                  <a:cubicBezTo>
                    <a:pt x="1013460" y="165100"/>
                    <a:pt x="1033780" y="153670"/>
                    <a:pt x="1055370" y="161290"/>
                  </a:cubicBezTo>
                  <a:cubicBezTo>
                    <a:pt x="1093470" y="172720"/>
                    <a:pt x="1168400" y="278130"/>
                    <a:pt x="1179830" y="317500"/>
                  </a:cubicBezTo>
                  <a:cubicBezTo>
                    <a:pt x="1184910" y="336550"/>
                    <a:pt x="1184910" y="351790"/>
                    <a:pt x="1173480" y="364490"/>
                  </a:cubicBezTo>
                  <a:cubicBezTo>
                    <a:pt x="1158240" y="384810"/>
                    <a:pt x="1118870" y="387350"/>
                    <a:pt x="1061720" y="405130"/>
                  </a:cubicBezTo>
                  <a:cubicBezTo>
                    <a:pt x="891540" y="457200"/>
                    <a:pt x="132080" y="678180"/>
                    <a:pt x="33020" y="665480"/>
                  </a:cubicBezTo>
                  <a:cubicBezTo>
                    <a:pt x="15240" y="664210"/>
                    <a:pt x="6350" y="657860"/>
                    <a:pt x="3810" y="650240"/>
                  </a:cubicBezTo>
                  <a:cubicBezTo>
                    <a:pt x="0" y="641350"/>
                    <a:pt x="5080" y="627380"/>
                    <a:pt x="15240" y="618490"/>
                  </a:cubicBezTo>
                  <a:cubicBezTo>
                    <a:pt x="44450" y="596900"/>
                    <a:pt x="139700" y="610870"/>
                    <a:pt x="242570" y="593090"/>
                  </a:cubicBezTo>
                  <a:cubicBezTo>
                    <a:pt x="462280" y="556260"/>
                    <a:pt x="1018540" y="408940"/>
                    <a:pt x="1277620" y="356870"/>
                  </a:cubicBezTo>
                  <a:cubicBezTo>
                    <a:pt x="1431290" y="325120"/>
                    <a:pt x="1532890" y="316230"/>
                    <a:pt x="1648460" y="290830"/>
                  </a:cubicBezTo>
                  <a:cubicBezTo>
                    <a:pt x="1750060" y="267970"/>
                    <a:pt x="1869440" y="236220"/>
                    <a:pt x="1935480" y="213360"/>
                  </a:cubicBezTo>
                  <a:cubicBezTo>
                    <a:pt x="1972310" y="200660"/>
                    <a:pt x="2001520" y="177800"/>
                    <a:pt x="2019300" y="176530"/>
                  </a:cubicBezTo>
                  <a:cubicBezTo>
                    <a:pt x="2029460" y="176530"/>
                    <a:pt x="2037080" y="180340"/>
                    <a:pt x="2042160" y="186690"/>
                  </a:cubicBezTo>
                  <a:cubicBezTo>
                    <a:pt x="2045970" y="191770"/>
                    <a:pt x="2048510" y="201930"/>
                    <a:pt x="2047240" y="209550"/>
                  </a:cubicBezTo>
                  <a:cubicBezTo>
                    <a:pt x="2044700" y="215900"/>
                    <a:pt x="2042160" y="222250"/>
                    <a:pt x="2030730" y="226060"/>
                  </a:cubicBezTo>
                  <a:cubicBezTo>
                    <a:pt x="1971040" y="251460"/>
                    <a:pt x="1549400" y="210820"/>
                    <a:pt x="1358900" y="215900"/>
                  </a:cubicBezTo>
                  <a:cubicBezTo>
                    <a:pt x="1216660" y="220980"/>
                    <a:pt x="1089660" y="231140"/>
                    <a:pt x="988060" y="243840"/>
                  </a:cubicBezTo>
                  <a:cubicBezTo>
                    <a:pt x="914400" y="254000"/>
                    <a:pt x="835660" y="281940"/>
                    <a:pt x="801370" y="278130"/>
                  </a:cubicBezTo>
                  <a:cubicBezTo>
                    <a:pt x="788670" y="275590"/>
                    <a:pt x="779780" y="273050"/>
                    <a:pt x="774700" y="266700"/>
                  </a:cubicBezTo>
                  <a:cubicBezTo>
                    <a:pt x="770890" y="260350"/>
                    <a:pt x="770890" y="248920"/>
                    <a:pt x="773430" y="242570"/>
                  </a:cubicBezTo>
                  <a:cubicBezTo>
                    <a:pt x="775970" y="236220"/>
                    <a:pt x="781050" y="232410"/>
                    <a:pt x="791210" y="227330"/>
                  </a:cubicBezTo>
                  <a:cubicBezTo>
                    <a:pt x="829310" y="213360"/>
                    <a:pt x="994410" y="222250"/>
                    <a:pt x="1084580" y="214630"/>
                  </a:cubicBezTo>
                  <a:cubicBezTo>
                    <a:pt x="1162050" y="207010"/>
                    <a:pt x="1210310" y="200660"/>
                    <a:pt x="1303020" y="186690"/>
                  </a:cubicBezTo>
                  <a:cubicBezTo>
                    <a:pt x="1461770" y="162560"/>
                    <a:pt x="1883410" y="48260"/>
                    <a:pt x="1951990" y="69850"/>
                  </a:cubicBezTo>
                  <a:cubicBezTo>
                    <a:pt x="1968500" y="74930"/>
                    <a:pt x="1976120" y="85090"/>
                    <a:pt x="1976120" y="93980"/>
                  </a:cubicBezTo>
                  <a:cubicBezTo>
                    <a:pt x="1976120" y="101600"/>
                    <a:pt x="1968500" y="113030"/>
                    <a:pt x="1955800" y="120650"/>
                  </a:cubicBezTo>
                  <a:cubicBezTo>
                    <a:pt x="1915160" y="139700"/>
                    <a:pt x="1756410" y="115570"/>
                    <a:pt x="1654810" y="121920"/>
                  </a:cubicBezTo>
                  <a:cubicBezTo>
                    <a:pt x="1553210" y="129540"/>
                    <a:pt x="1470660" y="142240"/>
                    <a:pt x="1346200" y="161290"/>
                  </a:cubicBezTo>
                  <a:cubicBezTo>
                    <a:pt x="1155700" y="190500"/>
                    <a:pt x="708660" y="307340"/>
                    <a:pt x="628650" y="293370"/>
                  </a:cubicBezTo>
                  <a:cubicBezTo>
                    <a:pt x="612140" y="290830"/>
                    <a:pt x="601980" y="285750"/>
                    <a:pt x="599440" y="276860"/>
                  </a:cubicBezTo>
                  <a:cubicBezTo>
                    <a:pt x="596900" y="269240"/>
                    <a:pt x="604520" y="248920"/>
                    <a:pt x="612140" y="246380"/>
                  </a:cubicBezTo>
                  <a:cubicBezTo>
                    <a:pt x="622300" y="242570"/>
                    <a:pt x="633730" y="265430"/>
                    <a:pt x="655320" y="270510"/>
                  </a:cubicBezTo>
                  <a:cubicBezTo>
                    <a:pt x="709930" y="284480"/>
                    <a:pt x="844550" y="276860"/>
                    <a:pt x="956310" y="269240"/>
                  </a:cubicBezTo>
                  <a:cubicBezTo>
                    <a:pt x="1101090" y="260350"/>
                    <a:pt x="1323340" y="228600"/>
                    <a:pt x="1447800" y="208280"/>
                  </a:cubicBezTo>
                  <a:cubicBezTo>
                    <a:pt x="1524000" y="195580"/>
                    <a:pt x="1604010" y="161290"/>
                    <a:pt x="1633220" y="171450"/>
                  </a:cubicBezTo>
                  <a:cubicBezTo>
                    <a:pt x="1644650" y="175260"/>
                    <a:pt x="1651000" y="185420"/>
                    <a:pt x="1652270" y="193040"/>
                  </a:cubicBezTo>
                  <a:cubicBezTo>
                    <a:pt x="1652270" y="200660"/>
                    <a:pt x="1648460" y="209550"/>
                    <a:pt x="1637030" y="218440"/>
                  </a:cubicBezTo>
                  <a:cubicBezTo>
                    <a:pt x="1602740" y="245110"/>
                    <a:pt x="1416050" y="269240"/>
                    <a:pt x="1339850" y="297180"/>
                  </a:cubicBezTo>
                  <a:cubicBezTo>
                    <a:pt x="1289050" y="316230"/>
                    <a:pt x="1243330" y="356870"/>
                    <a:pt x="1217930" y="355600"/>
                  </a:cubicBezTo>
                  <a:cubicBezTo>
                    <a:pt x="1205230" y="355600"/>
                    <a:pt x="1195070" y="347980"/>
                    <a:pt x="1191260" y="340360"/>
                  </a:cubicBezTo>
                  <a:cubicBezTo>
                    <a:pt x="1187450" y="334010"/>
                    <a:pt x="1188720" y="322580"/>
                    <a:pt x="1192530" y="316230"/>
                  </a:cubicBezTo>
                  <a:cubicBezTo>
                    <a:pt x="1197610" y="309880"/>
                    <a:pt x="1214120" y="304800"/>
                    <a:pt x="1221740" y="306070"/>
                  </a:cubicBezTo>
                  <a:cubicBezTo>
                    <a:pt x="1229360" y="307340"/>
                    <a:pt x="1236980" y="316230"/>
                    <a:pt x="1238250" y="323850"/>
                  </a:cubicBezTo>
                  <a:cubicBezTo>
                    <a:pt x="1240790" y="330200"/>
                    <a:pt x="1239520" y="341630"/>
                    <a:pt x="1234440" y="346710"/>
                  </a:cubicBezTo>
                  <a:cubicBezTo>
                    <a:pt x="1228090" y="353060"/>
                    <a:pt x="1211580" y="356870"/>
                    <a:pt x="1203960" y="354330"/>
                  </a:cubicBezTo>
                  <a:cubicBezTo>
                    <a:pt x="1197610" y="351790"/>
                    <a:pt x="1189990" y="341630"/>
                    <a:pt x="1188720" y="335280"/>
                  </a:cubicBezTo>
                  <a:cubicBezTo>
                    <a:pt x="1187450" y="328930"/>
                    <a:pt x="1189990" y="320040"/>
                    <a:pt x="1196340" y="312420"/>
                  </a:cubicBezTo>
                  <a:cubicBezTo>
                    <a:pt x="1212850" y="293370"/>
                    <a:pt x="1271270" y="267970"/>
                    <a:pt x="1324610" y="247650"/>
                  </a:cubicBezTo>
                  <a:cubicBezTo>
                    <a:pt x="1404620" y="218440"/>
                    <a:pt x="1595120" y="153670"/>
                    <a:pt x="1633220" y="171450"/>
                  </a:cubicBezTo>
                  <a:cubicBezTo>
                    <a:pt x="1645920" y="177800"/>
                    <a:pt x="1653540" y="196850"/>
                    <a:pt x="1649730" y="205740"/>
                  </a:cubicBezTo>
                  <a:cubicBezTo>
                    <a:pt x="1645920" y="215900"/>
                    <a:pt x="1624330" y="219710"/>
                    <a:pt x="1605280" y="226060"/>
                  </a:cubicBezTo>
                  <a:cubicBezTo>
                    <a:pt x="1569720" y="238760"/>
                    <a:pt x="1518920" y="247650"/>
                    <a:pt x="1454150" y="259080"/>
                  </a:cubicBezTo>
                  <a:cubicBezTo>
                    <a:pt x="1337310" y="278130"/>
                    <a:pt x="1082040" y="311150"/>
                    <a:pt x="957580" y="320040"/>
                  </a:cubicBezTo>
                  <a:cubicBezTo>
                    <a:pt x="883920" y="326390"/>
                    <a:pt x="836930" y="328930"/>
                    <a:pt x="779780" y="323850"/>
                  </a:cubicBezTo>
                  <a:cubicBezTo>
                    <a:pt x="723900" y="320040"/>
                    <a:pt x="642620" y="308610"/>
                    <a:pt x="615950" y="293370"/>
                  </a:cubicBezTo>
                  <a:cubicBezTo>
                    <a:pt x="605790" y="287020"/>
                    <a:pt x="599440" y="279400"/>
                    <a:pt x="598170" y="271780"/>
                  </a:cubicBezTo>
                  <a:cubicBezTo>
                    <a:pt x="596900" y="262890"/>
                    <a:pt x="600710" y="255270"/>
                    <a:pt x="612140" y="246380"/>
                  </a:cubicBezTo>
                  <a:cubicBezTo>
                    <a:pt x="673100" y="203200"/>
                    <a:pt x="1123950" y="142240"/>
                    <a:pt x="1339850" y="111760"/>
                  </a:cubicBezTo>
                  <a:cubicBezTo>
                    <a:pt x="1511300" y="86360"/>
                    <a:pt x="1689100" y="68580"/>
                    <a:pt x="1803400" y="64770"/>
                  </a:cubicBezTo>
                  <a:cubicBezTo>
                    <a:pt x="1868170" y="63500"/>
                    <a:pt x="1932940" y="58420"/>
                    <a:pt x="1958340" y="71120"/>
                  </a:cubicBezTo>
                  <a:cubicBezTo>
                    <a:pt x="1969770" y="76200"/>
                    <a:pt x="1976120" y="86360"/>
                    <a:pt x="1976120" y="93980"/>
                  </a:cubicBezTo>
                  <a:cubicBezTo>
                    <a:pt x="1976120" y="101600"/>
                    <a:pt x="1969770" y="111760"/>
                    <a:pt x="1955800" y="120650"/>
                  </a:cubicBezTo>
                  <a:cubicBezTo>
                    <a:pt x="1891030" y="158750"/>
                    <a:pt x="1468120" y="212090"/>
                    <a:pt x="1309370" y="236220"/>
                  </a:cubicBezTo>
                  <a:cubicBezTo>
                    <a:pt x="1215390" y="251460"/>
                    <a:pt x="1167130" y="259080"/>
                    <a:pt x="1087120" y="265430"/>
                  </a:cubicBezTo>
                  <a:cubicBezTo>
                    <a:pt x="994410" y="271780"/>
                    <a:pt x="817880" y="292100"/>
                    <a:pt x="783590" y="274320"/>
                  </a:cubicBezTo>
                  <a:cubicBezTo>
                    <a:pt x="774700" y="269240"/>
                    <a:pt x="772160" y="261620"/>
                    <a:pt x="770890" y="254000"/>
                  </a:cubicBezTo>
                  <a:cubicBezTo>
                    <a:pt x="770890" y="247650"/>
                    <a:pt x="773430" y="238760"/>
                    <a:pt x="781050" y="232410"/>
                  </a:cubicBezTo>
                  <a:cubicBezTo>
                    <a:pt x="796290" y="219710"/>
                    <a:pt x="838200" y="214630"/>
                    <a:pt x="887730" y="207010"/>
                  </a:cubicBezTo>
                  <a:cubicBezTo>
                    <a:pt x="988060" y="190500"/>
                    <a:pt x="1198880" y="172720"/>
                    <a:pt x="1358900" y="165100"/>
                  </a:cubicBezTo>
                  <a:cubicBezTo>
                    <a:pt x="1525270" y="158750"/>
                    <a:pt x="1747520" y="163830"/>
                    <a:pt x="1868170" y="167640"/>
                  </a:cubicBezTo>
                  <a:cubicBezTo>
                    <a:pt x="1935480" y="170180"/>
                    <a:pt x="1998980" y="163830"/>
                    <a:pt x="2025650" y="177800"/>
                  </a:cubicBezTo>
                  <a:cubicBezTo>
                    <a:pt x="2038350" y="184150"/>
                    <a:pt x="2048510" y="194310"/>
                    <a:pt x="2047240" y="203200"/>
                  </a:cubicBezTo>
                  <a:cubicBezTo>
                    <a:pt x="2047240" y="214630"/>
                    <a:pt x="2029460" y="228600"/>
                    <a:pt x="2006600" y="241300"/>
                  </a:cubicBezTo>
                  <a:cubicBezTo>
                    <a:pt x="1949450" y="274320"/>
                    <a:pt x="1775460" y="313690"/>
                    <a:pt x="1657350" y="340360"/>
                  </a:cubicBezTo>
                  <a:cubicBezTo>
                    <a:pt x="1536700" y="368300"/>
                    <a:pt x="1430020" y="375920"/>
                    <a:pt x="1289050" y="406400"/>
                  </a:cubicBezTo>
                  <a:cubicBezTo>
                    <a:pt x="1093470" y="447040"/>
                    <a:pt x="787400" y="529590"/>
                    <a:pt x="595630" y="572770"/>
                  </a:cubicBezTo>
                  <a:cubicBezTo>
                    <a:pt x="459740" y="603250"/>
                    <a:pt x="350520" y="628650"/>
                    <a:pt x="246380" y="643890"/>
                  </a:cubicBezTo>
                  <a:cubicBezTo>
                    <a:pt x="165100" y="656590"/>
                    <a:pt x="62230" y="675640"/>
                    <a:pt x="26670" y="666750"/>
                  </a:cubicBezTo>
                  <a:cubicBezTo>
                    <a:pt x="13970" y="662940"/>
                    <a:pt x="5080" y="657860"/>
                    <a:pt x="3810" y="650240"/>
                  </a:cubicBezTo>
                  <a:cubicBezTo>
                    <a:pt x="1270" y="641350"/>
                    <a:pt x="2540" y="629920"/>
                    <a:pt x="15240" y="618490"/>
                  </a:cubicBezTo>
                  <a:cubicBezTo>
                    <a:pt x="91440" y="551180"/>
                    <a:pt x="1151890" y="330200"/>
                    <a:pt x="1150620" y="327660"/>
                  </a:cubicBezTo>
                  <a:cubicBezTo>
                    <a:pt x="1150620" y="326390"/>
                    <a:pt x="1132840" y="336550"/>
                    <a:pt x="1121410" y="332740"/>
                  </a:cubicBezTo>
                  <a:cubicBezTo>
                    <a:pt x="1097280" y="322580"/>
                    <a:pt x="1061720" y="210820"/>
                    <a:pt x="1032510" y="212090"/>
                  </a:cubicBezTo>
                  <a:cubicBezTo>
                    <a:pt x="1003300" y="212090"/>
                    <a:pt x="982980" y="284480"/>
                    <a:pt x="947420" y="345440"/>
                  </a:cubicBezTo>
                  <a:cubicBezTo>
                    <a:pt x="873760" y="471170"/>
                    <a:pt x="685800" y="885190"/>
                    <a:pt x="640080" y="935990"/>
                  </a:cubicBezTo>
                  <a:cubicBezTo>
                    <a:pt x="631190" y="946150"/>
                    <a:pt x="627380" y="948690"/>
                    <a:pt x="619760" y="948690"/>
                  </a:cubicBezTo>
                  <a:cubicBezTo>
                    <a:pt x="612140" y="948690"/>
                    <a:pt x="599440" y="942340"/>
                    <a:pt x="593090" y="929640"/>
                  </a:cubicBezTo>
                  <a:cubicBezTo>
                    <a:pt x="579120" y="901700"/>
                    <a:pt x="591820" y="829310"/>
                    <a:pt x="596900" y="754380"/>
                  </a:cubicBezTo>
                  <a:cubicBezTo>
                    <a:pt x="608330" y="623570"/>
                    <a:pt x="632460" y="245110"/>
                    <a:pt x="670560" y="210820"/>
                  </a:cubicBezTo>
                  <a:cubicBezTo>
                    <a:pt x="679450" y="203200"/>
                    <a:pt x="690880" y="207010"/>
                    <a:pt x="699770" y="210820"/>
                  </a:cubicBezTo>
                  <a:cubicBezTo>
                    <a:pt x="711200" y="217170"/>
                    <a:pt x="720090" y="231140"/>
                    <a:pt x="730250" y="254000"/>
                  </a:cubicBezTo>
                  <a:cubicBezTo>
                    <a:pt x="755650" y="312420"/>
                    <a:pt x="798830" y="477520"/>
                    <a:pt x="812800" y="586740"/>
                  </a:cubicBezTo>
                  <a:cubicBezTo>
                    <a:pt x="826770" y="692150"/>
                    <a:pt x="821690" y="840740"/>
                    <a:pt x="816610" y="899160"/>
                  </a:cubicBezTo>
                  <a:cubicBezTo>
                    <a:pt x="815340" y="922020"/>
                    <a:pt x="816610" y="935990"/>
                    <a:pt x="808990" y="947420"/>
                  </a:cubicBezTo>
                  <a:cubicBezTo>
                    <a:pt x="801370" y="956310"/>
                    <a:pt x="782320" y="966470"/>
                    <a:pt x="772160" y="962660"/>
                  </a:cubicBezTo>
                  <a:cubicBezTo>
                    <a:pt x="759460" y="958850"/>
                    <a:pt x="749300" y="932180"/>
                    <a:pt x="741680" y="909320"/>
                  </a:cubicBezTo>
                  <a:cubicBezTo>
                    <a:pt x="731520" y="872490"/>
                    <a:pt x="734060" y="821690"/>
                    <a:pt x="731520" y="756920"/>
                  </a:cubicBezTo>
                  <a:cubicBezTo>
                    <a:pt x="728980" y="637540"/>
                    <a:pt x="713740" y="299720"/>
                    <a:pt x="739140" y="252730"/>
                  </a:cubicBezTo>
                  <a:cubicBezTo>
                    <a:pt x="744220" y="242570"/>
                    <a:pt x="750570" y="238760"/>
                    <a:pt x="758190" y="238760"/>
                  </a:cubicBezTo>
                  <a:cubicBezTo>
                    <a:pt x="765810" y="238760"/>
                    <a:pt x="775970" y="241300"/>
                    <a:pt x="783590" y="251460"/>
                  </a:cubicBezTo>
                  <a:cubicBezTo>
                    <a:pt x="808990" y="283210"/>
                    <a:pt x="835660" y="420370"/>
                    <a:pt x="855980" y="501650"/>
                  </a:cubicBezTo>
                  <a:cubicBezTo>
                    <a:pt x="873760" y="576580"/>
                    <a:pt x="892810" y="659130"/>
                    <a:pt x="901700" y="720090"/>
                  </a:cubicBezTo>
                  <a:cubicBezTo>
                    <a:pt x="908050" y="764540"/>
                    <a:pt x="916940" y="814070"/>
                    <a:pt x="910590" y="835660"/>
                  </a:cubicBezTo>
                  <a:cubicBezTo>
                    <a:pt x="908050" y="845820"/>
                    <a:pt x="904240" y="852170"/>
                    <a:pt x="897890" y="854710"/>
                  </a:cubicBezTo>
                  <a:cubicBezTo>
                    <a:pt x="891540" y="858520"/>
                    <a:pt x="880110" y="858520"/>
                    <a:pt x="873760" y="854710"/>
                  </a:cubicBezTo>
                  <a:cubicBezTo>
                    <a:pt x="867410" y="850900"/>
                    <a:pt x="862330" y="845820"/>
                    <a:pt x="861060" y="835660"/>
                  </a:cubicBezTo>
                  <a:cubicBezTo>
                    <a:pt x="854710" y="810260"/>
                    <a:pt x="866140" y="754380"/>
                    <a:pt x="882650" y="688340"/>
                  </a:cubicBezTo>
                  <a:cubicBezTo>
                    <a:pt x="918210" y="544830"/>
                    <a:pt x="1069340" y="63500"/>
                    <a:pt x="1127760" y="13970"/>
                  </a:cubicBezTo>
                  <a:cubicBezTo>
                    <a:pt x="1140460" y="2540"/>
                    <a:pt x="1154430" y="3810"/>
                    <a:pt x="1163320" y="7620"/>
                  </a:cubicBezTo>
                  <a:cubicBezTo>
                    <a:pt x="1172210" y="11430"/>
                    <a:pt x="1176020" y="21590"/>
                    <a:pt x="1182370" y="34290"/>
                  </a:cubicBezTo>
                  <a:cubicBezTo>
                    <a:pt x="1197610" y="63500"/>
                    <a:pt x="1221740" y="123190"/>
                    <a:pt x="1231900" y="181610"/>
                  </a:cubicBezTo>
                  <a:cubicBezTo>
                    <a:pt x="1245870" y="261620"/>
                    <a:pt x="1256030" y="440690"/>
                    <a:pt x="1239520" y="480060"/>
                  </a:cubicBezTo>
                  <a:cubicBezTo>
                    <a:pt x="1233170" y="492760"/>
                    <a:pt x="1225550" y="499110"/>
                    <a:pt x="1217930" y="499110"/>
                  </a:cubicBezTo>
                  <a:cubicBezTo>
                    <a:pt x="1209040" y="500380"/>
                    <a:pt x="1196340" y="494030"/>
                    <a:pt x="1189990" y="480060"/>
                  </a:cubicBezTo>
                  <a:cubicBezTo>
                    <a:pt x="1163320" y="430530"/>
                    <a:pt x="1224280" y="86360"/>
                    <a:pt x="1191260" y="50800"/>
                  </a:cubicBezTo>
                  <a:cubicBezTo>
                    <a:pt x="1181100" y="40640"/>
                    <a:pt x="1160780" y="53340"/>
                    <a:pt x="1151890" y="48260"/>
                  </a:cubicBezTo>
                  <a:cubicBezTo>
                    <a:pt x="1144270" y="44450"/>
                    <a:pt x="1137920" y="35560"/>
                    <a:pt x="1137920" y="29210"/>
                  </a:cubicBezTo>
                  <a:cubicBezTo>
                    <a:pt x="1139190" y="20320"/>
                    <a:pt x="1163320" y="0"/>
                    <a:pt x="116332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223307" y="3180398"/>
            <a:ext cx="3793808" cy="1882140"/>
            <a:chOff x="0" y="0"/>
            <a:chExt cx="5058410" cy="2509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450" y="36830"/>
              <a:ext cx="4974590" cy="2423160"/>
            </a:xfrm>
            <a:custGeom>
              <a:avLst/>
              <a:gdLst/>
              <a:ahLst/>
              <a:cxnLst/>
              <a:rect r="r" b="b" t="t" l="l"/>
              <a:pathLst>
                <a:path h="2423160" w="4974590">
                  <a:moveTo>
                    <a:pt x="228600" y="695960"/>
                  </a:moveTo>
                  <a:cubicBezTo>
                    <a:pt x="167640" y="847090"/>
                    <a:pt x="154940" y="956310"/>
                    <a:pt x="161290" y="1010920"/>
                  </a:cubicBezTo>
                  <a:cubicBezTo>
                    <a:pt x="163830" y="1045210"/>
                    <a:pt x="171450" y="1061720"/>
                    <a:pt x="185420" y="1090930"/>
                  </a:cubicBezTo>
                  <a:cubicBezTo>
                    <a:pt x="204470" y="1135380"/>
                    <a:pt x="254000" y="1187450"/>
                    <a:pt x="274320" y="1244600"/>
                  </a:cubicBezTo>
                  <a:cubicBezTo>
                    <a:pt x="295910" y="1306830"/>
                    <a:pt x="309880" y="1403350"/>
                    <a:pt x="304800" y="1450340"/>
                  </a:cubicBezTo>
                  <a:cubicBezTo>
                    <a:pt x="302260" y="1474470"/>
                    <a:pt x="297180" y="1492250"/>
                    <a:pt x="285750" y="1506220"/>
                  </a:cubicBezTo>
                  <a:cubicBezTo>
                    <a:pt x="273050" y="1518920"/>
                    <a:pt x="250190" y="1530350"/>
                    <a:pt x="233680" y="1534160"/>
                  </a:cubicBezTo>
                  <a:cubicBezTo>
                    <a:pt x="219710" y="1536700"/>
                    <a:pt x="207010" y="1535430"/>
                    <a:pt x="194310" y="1529080"/>
                  </a:cubicBezTo>
                  <a:cubicBezTo>
                    <a:pt x="177800" y="1522730"/>
                    <a:pt x="161290" y="1511300"/>
                    <a:pt x="149860" y="1490980"/>
                  </a:cubicBezTo>
                  <a:cubicBezTo>
                    <a:pt x="129540" y="1457960"/>
                    <a:pt x="121920" y="1393190"/>
                    <a:pt x="114300" y="1337310"/>
                  </a:cubicBezTo>
                  <a:cubicBezTo>
                    <a:pt x="104140" y="1268730"/>
                    <a:pt x="102870" y="1207770"/>
                    <a:pt x="99060" y="1111250"/>
                  </a:cubicBezTo>
                  <a:cubicBezTo>
                    <a:pt x="93980" y="943610"/>
                    <a:pt x="80010" y="532130"/>
                    <a:pt x="97790" y="417830"/>
                  </a:cubicBezTo>
                  <a:cubicBezTo>
                    <a:pt x="104140" y="378460"/>
                    <a:pt x="109220" y="358140"/>
                    <a:pt x="123190" y="340360"/>
                  </a:cubicBezTo>
                  <a:cubicBezTo>
                    <a:pt x="134620" y="326390"/>
                    <a:pt x="152400" y="317500"/>
                    <a:pt x="170180" y="316230"/>
                  </a:cubicBezTo>
                  <a:cubicBezTo>
                    <a:pt x="189230" y="314960"/>
                    <a:pt x="220980" y="326390"/>
                    <a:pt x="234950" y="340360"/>
                  </a:cubicBezTo>
                  <a:cubicBezTo>
                    <a:pt x="246380" y="353060"/>
                    <a:pt x="248920" y="363220"/>
                    <a:pt x="252730" y="389890"/>
                  </a:cubicBezTo>
                  <a:cubicBezTo>
                    <a:pt x="270510" y="485140"/>
                    <a:pt x="294640" y="963930"/>
                    <a:pt x="259080" y="1059180"/>
                  </a:cubicBezTo>
                  <a:cubicBezTo>
                    <a:pt x="246380" y="1090930"/>
                    <a:pt x="227330" y="1103630"/>
                    <a:pt x="210820" y="1112520"/>
                  </a:cubicBezTo>
                  <a:cubicBezTo>
                    <a:pt x="199390" y="1118870"/>
                    <a:pt x="187960" y="1120140"/>
                    <a:pt x="175260" y="1117600"/>
                  </a:cubicBezTo>
                  <a:cubicBezTo>
                    <a:pt x="160020" y="1115060"/>
                    <a:pt x="138430" y="1104900"/>
                    <a:pt x="127000" y="1092200"/>
                  </a:cubicBezTo>
                  <a:cubicBezTo>
                    <a:pt x="115570" y="1079500"/>
                    <a:pt x="113030" y="1066800"/>
                    <a:pt x="107950" y="1041400"/>
                  </a:cubicBezTo>
                  <a:cubicBezTo>
                    <a:pt x="96520" y="977900"/>
                    <a:pt x="111760" y="797560"/>
                    <a:pt x="107950" y="692150"/>
                  </a:cubicBezTo>
                  <a:cubicBezTo>
                    <a:pt x="105410" y="607060"/>
                    <a:pt x="101600" y="530860"/>
                    <a:pt x="91440" y="458470"/>
                  </a:cubicBezTo>
                  <a:cubicBezTo>
                    <a:pt x="83820" y="394970"/>
                    <a:pt x="57150" y="335280"/>
                    <a:pt x="57150" y="281940"/>
                  </a:cubicBezTo>
                  <a:cubicBezTo>
                    <a:pt x="57150" y="240030"/>
                    <a:pt x="50800" y="193040"/>
                    <a:pt x="81280" y="167640"/>
                  </a:cubicBezTo>
                  <a:cubicBezTo>
                    <a:pt x="132080" y="121920"/>
                    <a:pt x="308610" y="144780"/>
                    <a:pt x="429260" y="139700"/>
                  </a:cubicBezTo>
                  <a:cubicBezTo>
                    <a:pt x="560070" y="135890"/>
                    <a:pt x="670560" y="146050"/>
                    <a:pt x="836930" y="142240"/>
                  </a:cubicBezTo>
                  <a:cubicBezTo>
                    <a:pt x="1097280" y="138430"/>
                    <a:pt x="1492250" y="116840"/>
                    <a:pt x="1840230" y="99060"/>
                  </a:cubicBezTo>
                  <a:cubicBezTo>
                    <a:pt x="2216150" y="78740"/>
                    <a:pt x="2632710" y="41910"/>
                    <a:pt x="3013710" y="27940"/>
                  </a:cubicBezTo>
                  <a:cubicBezTo>
                    <a:pt x="3374390" y="15240"/>
                    <a:pt x="3874770" y="0"/>
                    <a:pt x="4070350" y="13970"/>
                  </a:cubicBezTo>
                  <a:cubicBezTo>
                    <a:pt x="4146550" y="19050"/>
                    <a:pt x="4168140" y="25400"/>
                    <a:pt x="4227830" y="39370"/>
                  </a:cubicBezTo>
                  <a:cubicBezTo>
                    <a:pt x="4307840" y="57150"/>
                    <a:pt x="4423410" y="102870"/>
                    <a:pt x="4502150" y="120650"/>
                  </a:cubicBezTo>
                  <a:cubicBezTo>
                    <a:pt x="4561840" y="134620"/>
                    <a:pt x="4613910" y="130810"/>
                    <a:pt x="4660900" y="147320"/>
                  </a:cubicBezTo>
                  <a:cubicBezTo>
                    <a:pt x="4705350" y="162560"/>
                    <a:pt x="4758690" y="180340"/>
                    <a:pt x="4781550" y="212090"/>
                  </a:cubicBezTo>
                  <a:cubicBezTo>
                    <a:pt x="4801870" y="240030"/>
                    <a:pt x="4795520" y="270510"/>
                    <a:pt x="4800600" y="320040"/>
                  </a:cubicBezTo>
                  <a:cubicBezTo>
                    <a:pt x="4810760" y="430530"/>
                    <a:pt x="4790440" y="680720"/>
                    <a:pt x="4804410" y="862330"/>
                  </a:cubicBezTo>
                  <a:cubicBezTo>
                    <a:pt x="4819650" y="1047750"/>
                    <a:pt x="4881880" y="1266190"/>
                    <a:pt x="4892040" y="1419860"/>
                  </a:cubicBezTo>
                  <a:cubicBezTo>
                    <a:pt x="4898390" y="1529080"/>
                    <a:pt x="4899660" y="1639570"/>
                    <a:pt x="4881880" y="1700530"/>
                  </a:cubicBezTo>
                  <a:cubicBezTo>
                    <a:pt x="4872990" y="1732280"/>
                    <a:pt x="4860290" y="1746250"/>
                    <a:pt x="4842510" y="1767840"/>
                  </a:cubicBezTo>
                  <a:cubicBezTo>
                    <a:pt x="4823460" y="1793240"/>
                    <a:pt x="4804410" y="1818640"/>
                    <a:pt x="4770120" y="1842770"/>
                  </a:cubicBezTo>
                  <a:cubicBezTo>
                    <a:pt x="4710430" y="1880870"/>
                    <a:pt x="4588510" y="1907540"/>
                    <a:pt x="4504690" y="1949450"/>
                  </a:cubicBezTo>
                  <a:cubicBezTo>
                    <a:pt x="4423410" y="1992630"/>
                    <a:pt x="4334510" y="2067560"/>
                    <a:pt x="4274820" y="2096770"/>
                  </a:cubicBezTo>
                  <a:cubicBezTo>
                    <a:pt x="4240530" y="2114550"/>
                    <a:pt x="4229100" y="2118360"/>
                    <a:pt x="4188460" y="2128520"/>
                  </a:cubicBezTo>
                  <a:cubicBezTo>
                    <a:pt x="4094480" y="2150110"/>
                    <a:pt x="3802380" y="2189480"/>
                    <a:pt x="3722370" y="2181860"/>
                  </a:cubicBezTo>
                  <a:cubicBezTo>
                    <a:pt x="3694430" y="2179320"/>
                    <a:pt x="3680460" y="2175510"/>
                    <a:pt x="3665220" y="2164080"/>
                  </a:cubicBezTo>
                  <a:cubicBezTo>
                    <a:pt x="3651250" y="2152650"/>
                    <a:pt x="3639820" y="2128520"/>
                    <a:pt x="3634740" y="2112010"/>
                  </a:cubicBezTo>
                  <a:cubicBezTo>
                    <a:pt x="3632200" y="2099310"/>
                    <a:pt x="3634740" y="2085340"/>
                    <a:pt x="3638550" y="2072640"/>
                  </a:cubicBezTo>
                  <a:cubicBezTo>
                    <a:pt x="3642360" y="2059940"/>
                    <a:pt x="3648710" y="2047240"/>
                    <a:pt x="3658870" y="2038350"/>
                  </a:cubicBezTo>
                  <a:cubicBezTo>
                    <a:pt x="3671570" y="2026920"/>
                    <a:pt x="3683000" y="2021840"/>
                    <a:pt x="3713480" y="2014220"/>
                  </a:cubicBezTo>
                  <a:cubicBezTo>
                    <a:pt x="3837940" y="1983740"/>
                    <a:pt x="4693920" y="1918970"/>
                    <a:pt x="4707890" y="1957070"/>
                  </a:cubicBezTo>
                  <a:cubicBezTo>
                    <a:pt x="4711700" y="1968500"/>
                    <a:pt x="4676140" y="1992630"/>
                    <a:pt x="4640580" y="2004060"/>
                  </a:cubicBezTo>
                  <a:cubicBezTo>
                    <a:pt x="4542790" y="2034540"/>
                    <a:pt x="4050030" y="2026920"/>
                    <a:pt x="4041140" y="1996440"/>
                  </a:cubicBezTo>
                  <a:cubicBezTo>
                    <a:pt x="4038600" y="1985010"/>
                    <a:pt x="4080510" y="1957070"/>
                    <a:pt x="4114800" y="1949450"/>
                  </a:cubicBezTo>
                  <a:cubicBezTo>
                    <a:pt x="4179570" y="1934210"/>
                    <a:pt x="4305300" y="1981200"/>
                    <a:pt x="4413250" y="1990090"/>
                  </a:cubicBezTo>
                  <a:cubicBezTo>
                    <a:pt x="4537710" y="2000250"/>
                    <a:pt x="4814570" y="2021840"/>
                    <a:pt x="4820920" y="2000250"/>
                  </a:cubicBezTo>
                  <a:cubicBezTo>
                    <a:pt x="4824730" y="1987550"/>
                    <a:pt x="4739640" y="1962150"/>
                    <a:pt x="4706620" y="1939290"/>
                  </a:cubicBezTo>
                  <a:cubicBezTo>
                    <a:pt x="4678680" y="1917700"/>
                    <a:pt x="4659630" y="1899920"/>
                    <a:pt x="4634230" y="1869440"/>
                  </a:cubicBezTo>
                  <a:cubicBezTo>
                    <a:pt x="4594860" y="1821180"/>
                    <a:pt x="4535170" y="1739900"/>
                    <a:pt x="4505960" y="1672590"/>
                  </a:cubicBezTo>
                  <a:cubicBezTo>
                    <a:pt x="4479290" y="1610360"/>
                    <a:pt x="4470400" y="1551940"/>
                    <a:pt x="4457700" y="1479550"/>
                  </a:cubicBezTo>
                  <a:cubicBezTo>
                    <a:pt x="4443730" y="1391920"/>
                    <a:pt x="4434840" y="1295400"/>
                    <a:pt x="4432300" y="1183640"/>
                  </a:cubicBezTo>
                  <a:cubicBezTo>
                    <a:pt x="4428490" y="1038860"/>
                    <a:pt x="4436110" y="833120"/>
                    <a:pt x="4447540" y="685800"/>
                  </a:cubicBezTo>
                  <a:cubicBezTo>
                    <a:pt x="4456430" y="567690"/>
                    <a:pt x="4466590" y="421640"/>
                    <a:pt x="4488180" y="368300"/>
                  </a:cubicBezTo>
                  <a:cubicBezTo>
                    <a:pt x="4497070" y="347980"/>
                    <a:pt x="4505960" y="337820"/>
                    <a:pt x="4517390" y="330200"/>
                  </a:cubicBezTo>
                  <a:cubicBezTo>
                    <a:pt x="4526280" y="323850"/>
                    <a:pt x="4536440" y="320040"/>
                    <a:pt x="4547870" y="321310"/>
                  </a:cubicBezTo>
                  <a:cubicBezTo>
                    <a:pt x="4564380" y="321310"/>
                    <a:pt x="4593590" y="332740"/>
                    <a:pt x="4605020" y="346710"/>
                  </a:cubicBezTo>
                  <a:cubicBezTo>
                    <a:pt x="4615180" y="358140"/>
                    <a:pt x="4615180" y="365760"/>
                    <a:pt x="4620260" y="391160"/>
                  </a:cubicBezTo>
                  <a:cubicBezTo>
                    <a:pt x="4638040" y="511810"/>
                    <a:pt x="4632960" y="1113790"/>
                    <a:pt x="4618990" y="1436370"/>
                  </a:cubicBezTo>
                  <a:cubicBezTo>
                    <a:pt x="4606290" y="1714500"/>
                    <a:pt x="4585970" y="2125980"/>
                    <a:pt x="4551680" y="2214880"/>
                  </a:cubicBezTo>
                  <a:cubicBezTo>
                    <a:pt x="4542790" y="2236470"/>
                    <a:pt x="4536440" y="2242820"/>
                    <a:pt x="4523740" y="2249170"/>
                  </a:cubicBezTo>
                  <a:cubicBezTo>
                    <a:pt x="4512310" y="2256790"/>
                    <a:pt x="4493260" y="2259330"/>
                    <a:pt x="4480560" y="2258060"/>
                  </a:cubicBezTo>
                  <a:cubicBezTo>
                    <a:pt x="4470400" y="2256790"/>
                    <a:pt x="4461510" y="2252980"/>
                    <a:pt x="4453890" y="2245360"/>
                  </a:cubicBezTo>
                  <a:cubicBezTo>
                    <a:pt x="4443730" y="2237740"/>
                    <a:pt x="4436110" y="2230120"/>
                    <a:pt x="4431030" y="2207260"/>
                  </a:cubicBezTo>
                  <a:cubicBezTo>
                    <a:pt x="4409440" y="2114550"/>
                    <a:pt x="4497070" y="1687830"/>
                    <a:pt x="4514850" y="1428750"/>
                  </a:cubicBezTo>
                  <a:cubicBezTo>
                    <a:pt x="4532630" y="1172210"/>
                    <a:pt x="4498340" y="744220"/>
                    <a:pt x="4536440" y="662940"/>
                  </a:cubicBezTo>
                  <a:cubicBezTo>
                    <a:pt x="4546600" y="643890"/>
                    <a:pt x="4558030" y="638810"/>
                    <a:pt x="4569460" y="633730"/>
                  </a:cubicBezTo>
                  <a:cubicBezTo>
                    <a:pt x="4579620" y="629920"/>
                    <a:pt x="4589780" y="629920"/>
                    <a:pt x="4598670" y="631190"/>
                  </a:cubicBezTo>
                  <a:cubicBezTo>
                    <a:pt x="4608830" y="632460"/>
                    <a:pt x="4617720" y="635000"/>
                    <a:pt x="4626610" y="641350"/>
                  </a:cubicBezTo>
                  <a:cubicBezTo>
                    <a:pt x="4635500" y="648970"/>
                    <a:pt x="4644390" y="656590"/>
                    <a:pt x="4650740" y="678180"/>
                  </a:cubicBezTo>
                  <a:cubicBezTo>
                    <a:pt x="4676140" y="763270"/>
                    <a:pt x="4649470" y="1145540"/>
                    <a:pt x="4643120" y="1379220"/>
                  </a:cubicBezTo>
                  <a:cubicBezTo>
                    <a:pt x="4636770" y="1614170"/>
                    <a:pt x="4643120" y="2001520"/>
                    <a:pt x="4612640" y="2086610"/>
                  </a:cubicBezTo>
                  <a:cubicBezTo>
                    <a:pt x="4605020" y="2106930"/>
                    <a:pt x="4598670" y="2113280"/>
                    <a:pt x="4587240" y="2120900"/>
                  </a:cubicBezTo>
                  <a:cubicBezTo>
                    <a:pt x="4575810" y="2128520"/>
                    <a:pt x="4558030" y="2132330"/>
                    <a:pt x="4545330" y="2129790"/>
                  </a:cubicBezTo>
                  <a:cubicBezTo>
                    <a:pt x="4531360" y="2127250"/>
                    <a:pt x="4516120" y="2117090"/>
                    <a:pt x="4507230" y="2108200"/>
                  </a:cubicBezTo>
                  <a:cubicBezTo>
                    <a:pt x="4500880" y="2100580"/>
                    <a:pt x="4495800" y="2095500"/>
                    <a:pt x="4494530" y="2081530"/>
                  </a:cubicBezTo>
                  <a:cubicBezTo>
                    <a:pt x="4490720" y="2049780"/>
                    <a:pt x="4519930" y="1978660"/>
                    <a:pt x="4531360" y="1911350"/>
                  </a:cubicBezTo>
                  <a:cubicBezTo>
                    <a:pt x="4547870" y="1817370"/>
                    <a:pt x="4559300" y="1699260"/>
                    <a:pt x="4574540" y="1568450"/>
                  </a:cubicBezTo>
                  <a:cubicBezTo>
                    <a:pt x="4592320" y="1395730"/>
                    <a:pt x="4599940" y="1042670"/>
                    <a:pt x="4630420" y="966470"/>
                  </a:cubicBezTo>
                  <a:cubicBezTo>
                    <a:pt x="4639310" y="946150"/>
                    <a:pt x="4648200" y="939800"/>
                    <a:pt x="4658360" y="932180"/>
                  </a:cubicBezTo>
                  <a:cubicBezTo>
                    <a:pt x="4667250" y="927100"/>
                    <a:pt x="4677410" y="924560"/>
                    <a:pt x="4687570" y="924560"/>
                  </a:cubicBezTo>
                  <a:cubicBezTo>
                    <a:pt x="4700270" y="924560"/>
                    <a:pt x="4719320" y="930910"/>
                    <a:pt x="4729480" y="938530"/>
                  </a:cubicBezTo>
                  <a:cubicBezTo>
                    <a:pt x="4737100" y="944880"/>
                    <a:pt x="4742180" y="948690"/>
                    <a:pt x="4747260" y="962660"/>
                  </a:cubicBezTo>
                  <a:cubicBezTo>
                    <a:pt x="4765040" y="1014730"/>
                    <a:pt x="4758690" y="1240790"/>
                    <a:pt x="4752340" y="1380490"/>
                  </a:cubicBezTo>
                  <a:cubicBezTo>
                    <a:pt x="4747260" y="1518920"/>
                    <a:pt x="4729480" y="1682750"/>
                    <a:pt x="4712970" y="1797050"/>
                  </a:cubicBezTo>
                  <a:cubicBezTo>
                    <a:pt x="4700270" y="1879600"/>
                    <a:pt x="4691380" y="1963420"/>
                    <a:pt x="4671060" y="2006600"/>
                  </a:cubicBezTo>
                  <a:cubicBezTo>
                    <a:pt x="4659630" y="2029460"/>
                    <a:pt x="4646930" y="2045970"/>
                    <a:pt x="4631690" y="2053590"/>
                  </a:cubicBezTo>
                  <a:cubicBezTo>
                    <a:pt x="4618990" y="2059940"/>
                    <a:pt x="4598670" y="2059940"/>
                    <a:pt x="4585970" y="2056130"/>
                  </a:cubicBezTo>
                  <a:cubicBezTo>
                    <a:pt x="4572000" y="2051050"/>
                    <a:pt x="4556760" y="2037080"/>
                    <a:pt x="4549140" y="2025650"/>
                  </a:cubicBezTo>
                  <a:cubicBezTo>
                    <a:pt x="4542790" y="2016760"/>
                    <a:pt x="4542790" y="2012950"/>
                    <a:pt x="4540250" y="1996440"/>
                  </a:cubicBezTo>
                  <a:cubicBezTo>
                    <a:pt x="4530090" y="1929130"/>
                    <a:pt x="4505960" y="1537970"/>
                    <a:pt x="4519930" y="1471930"/>
                  </a:cubicBezTo>
                  <a:cubicBezTo>
                    <a:pt x="4523740" y="1456690"/>
                    <a:pt x="4526280" y="1451610"/>
                    <a:pt x="4533900" y="1443990"/>
                  </a:cubicBezTo>
                  <a:cubicBezTo>
                    <a:pt x="4542790" y="1433830"/>
                    <a:pt x="4560570" y="1423670"/>
                    <a:pt x="4574540" y="1421130"/>
                  </a:cubicBezTo>
                  <a:cubicBezTo>
                    <a:pt x="4589780" y="1418590"/>
                    <a:pt x="4608830" y="1422400"/>
                    <a:pt x="4620260" y="1430020"/>
                  </a:cubicBezTo>
                  <a:cubicBezTo>
                    <a:pt x="4632960" y="1438910"/>
                    <a:pt x="4641850" y="1449070"/>
                    <a:pt x="4648200" y="1468120"/>
                  </a:cubicBezTo>
                  <a:cubicBezTo>
                    <a:pt x="4662170" y="1508760"/>
                    <a:pt x="4669790" y="1619250"/>
                    <a:pt x="4648200" y="1678940"/>
                  </a:cubicBezTo>
                  <a:cubicBezTo>
                    <a:pt x="4630420" y="1731010"/>
                    <a:pt x="4575810" y="1804670"/>
                    <a:pt x="4542790" y="1809750"/>
                  </a:cubicBezTo>
                  <a:cubicBezTo>
                    <a:pt x="4521200" y="1812290"/>
                    <a:pt x="4500880" y="1790700"/>
                    <a:pt x="4481830" y="1762760"/>
                  </a:cubicBezTo>
                  <a:cubicBezTo>
                    <a:pt x="4438650" y="1704340"/>
                    <a:pt x="4404360" y="1507490"/>
                    <a:pt x="4367530" y="1414780"/>
                  </a:cubicBezTo>
                  <a:cubicBezTo>
                    <a:pt x="4342130" y="1350010"/>
                    <a:pt x="4301490" y="1294130"/>
                    <a:pt x="4291330" y="1253490"/>
                  </a:cubicBezTo>
                  <a:cubicBezTo>
                    <a:pt x="4287520" y="1233170"/>
                    <a:pt x="4287520" y="1216660"/>
                    <a:pt x="4291330" y="1202690"/>
                  </a:cubicBezTo>
                  <a:cubicBezTo>
                    <a:pt x="4295140" y="1191260"/>
                    <a:pt x="4301490" y="1181100"/>
                    <a:pt x="4310380" y="1173480"/>
                  </a:cubicBezTo>
                  <a:cubicBezTo>
                    <a:pt x="4321810" y="1164590"/>
                    <a:pt x="4342130" y="1155700"/>
                    <a:pt x="4358640" y="1154430"/>
                  </a:cubicBezTo>
                  <a:cubicBezTo>
                    <a:pt x="4373880" y="1154430"/>
                    <a:pt x="4394200" y="1163320"/>
                    <a:pt x="4406900" y="1172210"/>
                  </a:cubicBezTo>
                  <a:cubicBezTo>
                    <a:pt x="4415790" y="1179830"/>
                    <a:pt x="4420870" y="1182370"/>
                    <a:pt x="4425950" y="1200150"/>
                  </a:cubicBezTo>
                  <a:cubicBezTo>
                    <a:pt x="4461510" y="1305560"/>
                    <a:pt x="4504690" y="2277110"/>
                    <a:pt x="4458970" y="2386330"/>
                  </a:cubicBezTo>
                  <a:cubicBezTo>
                    <a:pt x="4448810" y="2407920"/>
                    <a:pt x="4437380" y="2411730"/>
                    <a:pt x="4424680" y="2418080"/>
                  </a:cubicBezTo>
                  <a:cubicBezTo>
                    <a:pt x="4410710" y="2423160"/>
                    <a:pt x="4390390" y="2421890"/>
                    <a:pt x="4377690" y="2418080"/>
                  </a:cubicBezTo>
                  <a:cubicBezTo>
                    <a:pt x="4367530" y="2415540"/>
                    <a:pt x="4358640" y="2409190"/>
                    <a:pt x="4352290" y="2400300"/>
                  </a:cubicBezTo>
                  <a:cubicBezTo>
                    <a:pt x="4343400" y="2390140"/>
                    <a:pt x="4338320" y="2381250"/>
                    <a:pt x="4334510" y="2358390"/>
                  </a:cubicBezTo>
                  <a:cubicBezTo>
                    <a:pt x="4323080" y="2279650"/>
                    <a:pt x="4371340" y="2014220"/>
                    <a:pt x="4381500" y="1814830"/>
                  </a:cubicBezTo>
                  <a:cubicBezTo>
                    <a:pt x="4394200" y="1574800"/>
                    <a:pt x="4398010" y="1187450"/>
                    <a:pt x="4392930" y="1018540"/>
                  </a:cubicBezTo>
                  <a:cubicBezTo>
                    <a:pt x="4390390" y="939800"/>
                    <a:pt x="4371340" y="885190"/>
                    <a:pt x="4380230" y="845820"/>
                  </a:cubicBezTo>
                  <a:cubicBezTo>
                    <a:pt x="4385310" y="821690"/>
                    <a:pt x="4392930" y="802640"/>
                    <a:pt x="4408170" y="792480"/>
                  </a:cubicBezTo>
                  <a:cubicBezTo>
                    <a:pt x="4422140" y="783590"/>
                    <a:pt x="4451350" y="782320"/>
                    <a:pt x="4466590" y="786130"/>
                  </a:cubicBezTo>
                  <a:cubicBezTo>
                    <a:pt x="4478020" y="788670"/>
                    <a:pt x="4485640" y="795020"/>
                    <a:pt x="4491990" y="803910"/>
                  </a:cubicBezTo>
                  <a:cubicBezTo>
                    <a:pt x="4499610" y="814070"/>
                    <a:pt x="4504690" y="822960"/>
                    <a:pt x="4508500" y="845820"/>
                  </a:cubicBezTo>
                  <a:cubicBezTo>
                    <a:pt x="4518660" y="914400"/>
                    <a:pt x="4500880" y="1127760"/>
                    <a:pt x="4488180" y="1286510"/>
                  </a:cubicBezTo>
                  <a:cubicBezTo>
                    <a:pt x="4474210" y="1474470"/>
                    <a:pt x="4445000" y="1738630"/>
                    <a:pt x="4419600" y="1899920"/>
                  </a:cubicBezTo>
                  <a:cubicBezTo>
                    <a:pt x="4403090" y="2006600"/>
                    <a:pt x="4396740" y="2122170"/>
                    <a:pt x="4364990" y="2161540"/>
                  </a:cubicBezTo>
                  <a:cubicBezTo>
                    <a:pt x="4351020" y="2180590"/>
                    <a:pt x="4329430" y="2185670"/>
                    <a:pt x="4312920" y="2186940"/>
                  </a:cubicBezTo>
                  <a:cubicBezTo>
                    <a:pt x="4298950" y="2186940"/>
                    <a:pt x="4282440" y="2176780"/>
                    <a:pt x="4272280" y="2169160"/>
                  </a:cubicBezTo>
                  <a:cubicBezTo>
                    <a:pt x="4264660" y="2162810"/>
                    <a:pt x="4263390" y="2159000"/>
                    <a:pt x="4257040" y="2143760"/>
                  </a:cubicBezTo>
                  <a:cubicBezTo>
                    <a:pt x="4222750" y="2062480"/>
                    <a:pt x="4109720" y="1480820"/>
                    <a:pt x="4065270" y="1320800"/>
                  </a:cubicBezTo>
                  <a:cubicBezTo>
                    <a:pt x="4047490" y="1254760"/>
                    <a:pt x="4042410" y="1231900"/>
                    <a:pt x="4020820" y="1181100"/>
                  </a:cubicBezTo>
                  <a:cubicBezTo>
                    <a:pt x="3994150" y="1115060"/>
                    <a:pt x="3915410" y="1012190"/>
                    <a:pt x="3910330" y="966470"/>
                  </a:cubicBezTo>
                  <a:cubicBezTo>
                    <a:pt x="3907790" y="946150"/>
                    <a:pt x="3912870" y="933450"/>
                    <a:pt x="3920490" y="922020"/>
                  </a:cubicBezTo>
                  <a:cubicBezTo>
                    <a:pt x="3928110" y="909320"/>
                    <a:pt x="3945890" y="899160"/>
                    <a:pt x="3958590" y="895350"/>
                  </a:cubicBezTo>
                  <a:cubicBezTo>
                    <a:pt x="3968750" y="891540"/>
                    <a:pt x="3978910" y="891540"/>
                    <a:pt x="3989070" y="894080"/>
                  </a:cubicBezTo>
                  <a:cubicBezTo>
                    <a:pt x="4001770" y="897890"/>
                    <a:pt x="4018280" y="904240"/>
                    <a:pt x="4027170" y="920750"/>
                  </a:cubicBezTo>
                  <a:cubicBezTo>
                    <a:pt x="4044950" y="952500"/>
                    <a:pt x="4033520" y="1032510"/>
                    <a:pt x="4027170" y="1107440"/>
                  </a:cubicBezTo>
                  <a:cubicBezTo>
                    <a:pt x="4017010" y="1221740"/>
                    <a:pt x="3994150" y="1371600"/>
                    <a:pt x="3952240" y="1537970"/>
                  </a:cubicBezTo>
                  <a:cubicBezTo>
                    <a:pt x="3892550" y="1774190"/>
                    <a:pt x="3719830" y="2307590"/>
                    <a:pt x="3672840" y="2383790"/>
                  </a:cubicBezTo>
                  <a:cubicBezTo>
                    <a:pt x="3665220" y="2399030"/>
                    <a:pt x="3661410" y="2400300"/>
                    <a:pt x="3652520" y="2405380"/>
                  </a:cubicBezTo>
                  <a:cubicBezTo>
                    <a:pt x="3641090" y="2411730"/>
                    <a:pt x="3623310" y="2418080"/>
                    <a:pt x="3608070" y="2414270"/>
                  </a:cubicBezTo>
                  <a:cubicBezTo>
                    <a:pt x="3592830" y="2410460"/>
                    <a:pt x="3575050" y="2402840"/>
                    <a:pt x="3562350" y="2378710"/>
                  </a:cubicBezTo>
                  <a:cubicBezTo>
                    <a:pt x="3520440" y="2294890"/>
                    <a:pt x="3544570" y="1894840"/>
                    <a:pt x="3553460" y="1685290"/>
                  </a:cubicBezTo>
                  <a:cubicBezTo>
                    <a:pt x="3559810" y="1513840"/>
                    <a:pt x="3589020" y="1360170"/>
                    <a:pt x="3596640" y="1214120"/>
                  </a:cubicBezTo>
                  <a:cubicBezTo>
                    <a:pt x="3602990" y="1088390"/>
                    <a:pt x="3583940" y="924560"/>
                    <a:pt x="3601720" y="861060"/>
                  </a:cubicBezTo>
                  <a:cubicBezTo>
                    <a:pt x="3608070" y="835660"/>
                    <a:pt x="3615690" y="820420"/>
                    <a:pt x="3629660" y="810260"/>
                  </a:cubicBezTo>
                  <a:cubicBezTo>
                    <a:pt x="3641090" y="801370"/>
                    <a:pt x="3658870" y="798830"/>
                    <a:pt x="3671570" y="800100"/>
                  </a:cubicBezTo>
                  <a:cubicBezTo>
                    <a:pt x="3685540" y="802640"/>
                    <a:pt x="3702050" y="812800"/>
                    <a:pt x="3710940" y="821690"/>
                  </a:cubicBezTo>
                  <a:cubicBezTo>
                    <a:pt x="3718560" y="829310"/>
                    <a:pt x="3721100" y="834390"/>
                    <a:pt x="3723640" y="848360"/>
                  </a:cubicBezTo>
                  <a:cubicBezTo>
                    <a:pt x="3735070" y="894080"/>
                    <a:pt x="3732530" y="1040130"/>
                    <a:pt x="3724910" y="1154430"/>
                  </a:cubicBezTo>
                  <a:cubicBezTo>
                    <a:pt x="3717290" y="1301750"/>
                    <a:pt x="3693160" y="1504950"/>
                    <a:pt x="3662680" y="1658620"/>
                  </a:cubicBezTo>
                  <a:cubicBezTo>
                    <a:pt x="3636010" y="1789430"/>
                    <a:pt x="3589020" y="1971040"/>
                    <a:pt x="3563620" y="2018030"/>
                  </a:cubicBezTo>
                  <a:cubicBezTo>
                    <a:pt x="3557270" y="2030730"/>
                    <a:pt x="3553460" y="2033270"/>
                    <a:pt x="3544570" y="2038350"/>
                  </a:cubicBezTo>
                  <a:cubicBezTo>
                    <a:pt x="3533140" y="2044700"/>
                    <a:pt x="3515360" y="2049780"/>
                    <a:pt x="3501390" y="2047240"/>
                  </a:cubicBezTo>
                  <a:cubicBezTo>
                    <a:pt x="3488690" y="2045970"/>
                    <a:pt x="3473450" y="2035810"/>
                    <a:pt x="3464560" y="2026920"/>
                  </a:cubicBezTo>
                  <a:cubicBezTo>
                    <a:pt x="3456940" y="2019300"/>
                    <a:pt x="3454400" y="2014220"/>
                    <a:pt x="3451860" y="2000250"/>
                  </a:cubicBezTo>
                  <a:cubicBezTo>
                    <a:pt x="3444240" y="1965960"/>
                    <a:pt x="3450590" y="1879600"/>
                    <a:pt x="3455670" y="1803400"/>
                  </a:cubicBezTo>
                  <a:cubicBezTo>
                    <a:pt x="3463290" y="1699260"/>
                    <a:pt x="3479800" y="1567180"/>
                    <a:pt x="3501390" y="1432560"/>
                  </a:cubicBezTo>
                  <a:cubicBezTo>
                    <a:pt x="3528060" y="1270000"/>
                    <a:pt x="3578860" y="967740"/>
                    <a:pt x="3609340" y="896620"/>
                  </a:cubicBezTo>
                  <a:cubicBezTo>
                    <a:pt x="3616960" y="876300"/>
                    <a:pt x="3622040" y="868680"/>
                    <a:pt x="3633470" y="861060"/>
                  </a:cubicBezTo>
                  <a:cubicBezTo>
                    <a:pt x="3643630" y="853440"/>
                    <a:pt x="3661410" y="848360"/>
                    <a:pt x="3674110" y="847090"/>
                  </a:cubicBezTo>
                  <a:cubicBezTo>
                    <a:pt x="3684270" y="847090"/>
                    <a:pt x="3694430" y="849630"/>
                    <a:pt x="3703320" y="855980"/>
                  </a:cubicBezTo>
                  <a:cubicBezTo>
                    <a:pt x="3714750" y="864870"/>
                    <a:pt x="3724910" y="878840"/>
                    <a:pt x="3732530" y="904240"/>
                  </a:cubicBezTo>
                  <a:cubicBezTo>
                    <a:pt x="3755390" y="982980"/>
                    <a:pt x="3749040" y="1253490"/>
                    <a:pt x="3737610" y="1407160"/>
                  </a:cubicBezTo>
                  <a:cubicBezTo>
                    <a:pt x="3728720" y="1537970"/>
                    <a:pt x="3707130" y="1709420"/>
                    <a:pt x="3684270" y="1766570"/>
                  </a:cubicBezTo>
                  <a:cubicBezTo>
                    <a:pt x="3676650" y="1788160"/>
                    <a:pt x="3670300" y="1797050"/>
                    <a:pt x="3658870" y="1805940"/>
                  </a:cubicBezTo>
                  <a:cubicBezTo>
                    <a:pt x="3646170" y="1814830"/>
                    <a:pt x="3627120" y="1819910"/>
                    <a:pt x="3613150" y="1819910"/>
                  </a:cubicBezTo>
                  <a:cubicBezTo>
                    <a:pt x="3597910" y="1818640"/>
                    <a:pt x="3580130" y="1809750"/>
                    <a:pt x="3568700" y="1799590"/>
                  </a:cubicBezTo>
                  <a:cubicBezTo>
                    <a:pt x="3558540" y="1789430"/>
                    <a:pt x="3553460" y="1778000"/>
                    <a:pt x="3549650" y="1756410"/>
                  </a:cubicBezTo>
                  <a:cubicBezTo>
                    <a:pt x="3539490" y="1699260"/>
                    <a:pt x="3563620" y="1558290"/>
                    <a:pt x="3576320" y="1435100"/>
                  </a:cubicBezTo>
                  <a:cubicBezTo>
                    <a:pt x="3595370" y="1267460"/>
                    <a:pt x="3643630" y="986790"/>
                    <a:pt x="3655060" y="840740"/>
                  </a:cubicBezTo>
                  <a:cubicBezTo>
                    <a:pt x="3662680" y="755650"/>
                    <a:pt x="3652520" y="681990"/>
                    <a:pt x="3661410" y="640080"/>
                  </a:cubicBezTo>
                  <a:cubicBezTo>
                    <a:pt x="3666490" y="619760"/>
                    <a:pt x="3669030" y="607060"/>
                    <a:pt x="3679190" y="596900"/>
                  </a:cubicBezTo>
                  <a:cubicBezTo>
                    <a:pt x="3691890" y="585470"/>
                    <a:pt x="3722370" y="577850"/>
                    <a:pt x="3737610" y="577850"/>
                  </a:cubicBezTo>
                  <a:cubicBezTo>
                    <a:pt x="3749040" y="577850"/>
                    <a:pt x="3757930" y="582930"/>
                    <a:pt x="3766820" y="590550"/>
                  </a:cubicBezTo>
                  <a:cubicBezTo>
                    <a:pt x="3776980" y="599440"/>
                    <a:pt x="3785870" y="610870"/>
                    <a:pt x="3790950" y="629920"/>
                  </a:cubicBezTo>
                  <a:cubicBezTo>
                    <a:pt x="3801110" y="660400"/>
                    <a:pt x="3798570" y="707390"/>
                    <a:pt x="3796030" y="767080"/>
                  </a:cubicBezTo>
                  <a:cubicBezTo>
                    <a:pt x="3790950" y="881380"/>
                    <a:pt x="3759200" y="1136650"/>
                    <a:pt x="3738880" y="1263650"/>
                  </a:cubicBezTo>
                  <a:cubicBezTo>
                    <a:pt x="3727450" y="1343660"/>
                    <a:pt x="3718560" y="1402080"/>
                    <a:pt x="3702050" y="1457960"/>
                  </a:cubicBezTo>
                  <a:cubicBezTo>
                    <a:pt x="3688080" y="1501140"/>
                    <a:pt x="3681730" y="1543050"/>
                    <a:pt x="3655060" y="1568450"/>
                  </a:cubicBezTo>
                  <a:cubicBezTo>
                    <a:pt x="3630930" y="1592580"/>
                    <a:pt x="3580130" y="1605280"/>
                    <a:pt x="3552190" y="1609090"/>
                  </a:cubicBezTo>
                  <a:cubicBezTo>
                    <a:pt x="3534410" y="1611630"/>
                    <a:pt x="3520440" y="1610360"/>
                    <a:pt x="3507740" y="1604010"/>
                  </a:cubicBezTo>
                  <a:cubicBezTo>
                    <a:pt x="3495040" y="1597660"/>
                    <a:pt x="3481070" y="1586230"/>
                    <a:pt x="3474720" y="1573530"/>
                  </a:cubicBezTo>
                  <a:cubicBezTo>
                    <a:pt x="3468370" y="1560830"/>
                    <a:pt x="3464560" y="1543050"/>
                    <a:pt x="3467100" y="1529080"/>
                  </a:cubicBezTo>
                  <a:cubicBezTo>
                    <a:pt x="3469640" y="1513840"/>
                    <a:pt x="3475990" y="1498600"/>
                    <a:pt x="3488690" y="1488440"/>
                  </a:cubicBezTo>
                  <a:cubicBezTo>
                    <a:pt x="3502660" y="1477010"/>
                    <a:pt x="3534410" y="1468120"/>
                    <a:pt x="3552190" y="1470660"/>
                  </a:cubicBezTo>
                  <a:cubicBezTo>
                    <a:pt x="3567430" y="1471930"/>
                    <a:pt x="3581400" y="1480820"/>
                    <a:pt x="3590290" y="1493520"/>
                  </a:cubicBezTo>
                  <a:cubicBezTo>
                    <a:pt x="3601720" y="1508760"/>
                    <a:pt x="3610610" y="1539240"/>
                    <a:pt x="3605530" y="1558290"/>
                  </a:cubicBezTo>
                  <a:cubicBezTo>
                    <a:pt x="3600450" y="1577340"/>
                    <a:pt x="3578860" y="1600200"/>
                    <a:pt x="3559810" y="1606550"/>
                  </a:cubicBezTo>
                  <a:cubicBezTo>
                    <a:pt x="3542030" y="1612900"/>
                    <a:pt x="3510280" y="1607820"/>
                    <a:pt x="3495040" y="1596390"/>
                  </a:cubicBezTo>
                  <a:cubicBezTo>
                    <a:pt x="3478530" y="1584960"/>
                    <a:pt x="3467100" y="1554480"/>
                    <a:pt x="3465830" y="1536700"/>
                  </a:cubicBezTo>
                  <a:cubicBezTo>
                    <a:pt x="3465830" y="1521460"/>
                    <a:pt x="3472180" y="1507490"/>
                    <a:pt x="3482340" y="1493520"/>
                  </a:cubicBezTo>
                  <a:cubicBezTo>
                    <a:pt x="3498850" y="1474470"/>
                    <a:pt x="3545840" y="1471930"/>
                    <a:pt x="3567430" y="1440180"/>
                  </a:cubicBezTo>
                  <a:cubicBezTo>
                    <a:pt x="3605530" y="1383030"/>
                    <a:pt x="3606800" y="1253490"/>
                    <a:pt x="3620770" y="1139190"/>
                  </a:cubicBezTo>
                  <a:cubicBezTo>
                    <a:pt x="3641090" y="990600"/>
                    <a:pt x="3644900" y="688340"/>
                    <a:pt x="3663950" y="624840"/>
                  </a:cubicBezTo>
                  <a:cubicBezTo>
                    <a:pt x="3669030" y="608330"/>
                    <a:pt x="3671570" y="604520"/>
                    <a:pt x="3679190" y="596900"/>
                  </a:cubicBezTo>
                  <a:cubicBezTo>
                    <a:pt x="3689350" y="588010"/>
                    <a:pt x="3707130" y="579120"/>
                    <a:pt x="3722370" y="577850"/>
                  </a:cubicBezTo>
                  <a:cubicBezTo>
                    <a:pt x="3736340" y="576580"/>
                    <a:pt x="3755390" y="581660"/>
                    <a:pt x="3766820" y="590550"/>
                  </a:cubicBezTo>
                  <a:cubicBezTo>
                    <a:pt x="3778250" y="599440"/>
                    <a:pt x="3785870" y="605790"/>
                    <a:pt x="3790950" y="629920"/>
                  </a:cubicBezTo>
                  <a:cubicBezTo>
                    <a:pt x="3820160" y="746760"/>
                    <a:pt x="3723640" y="1644650"/>
                    <a:pt x="3683000" y="1764030"/>
                  </a:cubicBezTo>
                  <a:cubicBezTo>
                    <a:pt x="3675380" y="1789430"/>
                    <a:pt x="3670300" y="1795780"/>
                    <a:pt x="3658870" y="1805940"/>
                  </a:cubicBezTo>
                  <a:cubicBezTo>
                    <a:pt x="3646170" y="1814830"/>
                    <a:pt x="3627120" y="1819910"/>
                    <a:pt x="3613150" y="1819910"/>
                  </a:cubicBezTo>
                  <a:cubicBezTo>
                    <a:pt x="3597910" y="1818640"/>
                    <a:pt x="3580130" y="1809750"/>
                    <a:pt x="3568700" y="1799590"/>
                  </a:cubicBezTo>
                  <a:cubicBezTo>
                    <a:pt x="3558540" y="1789430"/>
                    <a:pt x="3552190" y="1778000"/>
                    <a:pt x="3549650" y="1756410"/>
                  </a:cubicBezTo>
                  <a:cubicBezTo>
                    <a:pt x="3542030" y="1695450"/>
                    <a:pt x="3604260" y="1535430"/>
                    <a:pt x="3615690" y="1407160"/>
                  </a:cubicBezTo>
                  <a:cubicBezTo>
                    <a:pt x="3628390" y="1254760"/>
                    <a:pt x="3591560" y="970280"/>
                    <a:pt x="3610610" y="899160"/>
                  </a:cubicBezTo>
                  <a:cubicBezTo>
                    <a:pt x="3615690" y="877570"/>
                    <a:pt x="3622040" y="869950"/>
                    <a:pt x="3633470" y="861060"/>
                  </a:cubicBezTo>
                  <a:cubicBezTo>
                    <a:pt x="3643630" y="852170"/>
                    <a:pt x="3661410" y="848360"/>
                    <a:pt x="3674110" y="847090"/>
                  </a:cubicBezTo>
                  <a:cubicBezTo>
                    <a:pt x="3684270" y="847090"/>
                    <a:pt x="3694430" y="850900"/>
                    <a:pt x="3703320" y="855980"/>
                  </a:cubicBezTo>
                  <a:cubicBezTo>
                    <a:pt x="3710940" y="861060"/>
                    <a:pt x="3718560" y="867410"/>
                    <a:pt x="3723640" y="876300"/>
                  </a:cubicBezTo>
                  <a:cubicBezTo>
                    <a:pt x="3729990" y="887730"/>
                    <a:pt x="3732530" y="899160"/>
                    <a:pt x="3732530" y="919480"/>
                  </a:cubicBezTo>
                  <a:cubicBezTo>
                    <a:pt x="3731260" y="971550"/>
                    <a:pt x="3683000" y="1103630"/>
                    <a:pt x="3665220" y="1193800"/>
                  </a:cubicBezTo>
                  <a:cubicBezTo>
                    <a:pt x="3647440" y="1280160"/>
                    <a:pt x="3636010" y="1346200"/>
                    <a:pt x="3622040" y="1447800"/>
                  </a:cubicBezTo>
                  <a:cubicBezTo>
                    <a:pt x="3602990" y="1597660"/>
                    <a:pt x="3596640" y="1931670"/>
                    <a:pt x="3569970" y="2004060"/>
                  </a:cubicBezTo>
                  <a:cubicBezTo>
                    <a:pt x="3562350" y="2024380"/>
                    <a:pt x="3554730" y="2032000"/>
                    <a:pt x="3544570" y="2038350"/>
                  </a:cubicBezTo>
                  <a:cubicBezTo>
                    <a:pt x="3533140" y="2045970"/>
                    <a:pt x="3515360" y="2049780"/>
                    <a:pt x="3501390" y="2047240"/>
                  </a:cubicBezTo>
                  <a:cubicBezTo>
                    <a:pt x="3488690" y="2045970"/>
                    <a:pt x="3473450" y="2037080"/>
                    <a:pt x="3464560" y="2026920"/>
                  </a:cubicBezTo>
                  <a:cubicBezTo>
                    <a:pt x="3455670" y="2016760"/>
                    <a:pt x="3450590" y="2006600"/>
                    <a:pt x="3450590" y="1986280"/>
                  </a:cubicBezTo>
                  <a:cubicBezTo>
                    <a:pt x="3448050" y="1927860"/>
                    <a:pt x="3520440" y="1767840"/>
                    <a:pt x="3544570" y="1643380"/>
                  </a:cubicBezTo>
                  <a:cubicBezTo>
                    <a:pt x="3573780" y="1494790"/>
                    <a:pt x="3594100" y="1299210"/>
                    <a:pt x="3602990" y="1154430"/>
                  </a:cubicBezTo>
                  <a:cubicBezTo>
                    <a:pt x="3609340" y="1040130"/>
                    <a:pt x="3591560" y="891540"/>
                    <a:pt x="3602990" y="845820"/>
                  </a:cubicBezTo>
                  <a:cubicBezTo>
                    <a:pt x="3606800" y="831850"/>
                    <a:pt x="3610610" y="826770"/>
                    <a:pt x="3618230" y="820420"/>
                  </a:cubicBezTo>
                  <a:cubicBezTo>
                    <a:pt x="3627120" y="811530"/>
                    <a:pt x="3643630" y="801370"/>
                    <a:pt x="3657600" y="800100"/>
                  </a:cubicBezTo>
                  <a:cubicBezTo>
                    <a:pt x="3670300" y="798830"/>
                    <a:pt x="3688080" y="803910"/>
                    <a:pt x="3699510" y="811530"/>
                  </a:cubicBezTo>
                  <a:cubicBezTo>
                    <a:pt x="3710940" y="819150"/>
                    <a:pt x="3718560" y="826770"/>
                    <a:pt x="3723640" y="848360"/>
                  </a:cubicBezTo>
                  <a:cubicBezTo>
                    <a:pt x="3745230" y="924560"/>
                    <a:pt x="3713480" y="1271270"/>
                    <a:pt x="3702050" y="1426210"/>
                  </a:cubicBezTo>
                  <a:cubicBezTo>
                    <a:pt x="3694430" y="1529080"/>
                    <a:pt x="3679190" y="1578610"/>
                    <a:pt x="3674110" y="1685290"/>
                  </a:cubicBezTo>
                  <a:cubicBezTo>
                    <a:pt x="3665220" y="1859280"/>
                    <a:pt x="3707130" y="2287270"/>
                    <a:pt x="3679190" y="2371090"/>
                  </a:cubicBezTo>
                  <a:cubicBezTo>
                    <a:pt x="3672840" y="2391410"/>
                    <a:pt x="3662680" y="2399030"/>
                    <a:pt x="3652520" y="2405380"/>
                  </a:cubicBezTo>
                  <a:cubicBezTo>
                    <a:pt x="3643630" y="2411730"/>
                    <a:pt x="3634740" y="2415540"/>
                    <a:pt x="3623310" y="2415540"/>
                  </a:cubicBezTo>
                  <a:cubicBezTo>
                    <a:pt x="3610610" y="2415540"/>
                    <a:pt x="3591560" y="2409190"/>
                    <a:pt x="3581400" y="2402840"/>
                  </a:cubicBezTo>
                  <a:cubicBezTo>
                    <a:pt x="3572510" y="2396490"/>
                    <a:pt x="3566160" y="2388870"/>
                    <a:pt x="3562350" y="2378710"/>
                  </a:cubicBezTo>
                  <a:cubicBezTo>
                    <a:pt x="3557270" y="2367280"/>
                    <a:pt x="3556000" y="2355850"/>
                    <a:pt x="3558540" y="2334260"/>
                  </a:cubicBezTo>
                  <a:cubicBezTo>
                    <a:pt x="3568700" y="2266950"/>
                    <a:pt x="3660140" y="2067560"/>
                    <a:pt x="3705860" y="1931670"/>
                  </a:cubicBezTo>
                  <a:cubicBezTo>
                    <a:pt x="3751580" y="1794510"/>
                    <a:pt x="3798570" y="1662430"/>
                    <a:pt x="3834130" y="1515110"/>
                  </a:cubicBezTo>
                  <a:cubicBezTo>
                    <a:pt x="3872230" y="1352550"/>
                    <a:pt x="3924300" y="1073150"/>
                    <a:pt x="3921760" y="995680"/>
                  </a:cubicBezTo>
                  <a:cubicBezTo>
                    <a:pt x="3920490" y="971550"/>
                    <a:pt x="3909060" y="963930"/>
                    <a:pt x="3910330" y="951230"/>
                  </a:cubicBezTo>
                  <a:cubicBezTo>
                    <a:pt x="3910330" y="939800"/>
                    <a:pt x="3914140" y="929640"/>
                    <a:pt x="3920490" y="922020"/>
                  </a:cubicBezTo>
                  <a:cubicBezTo>
                    <a:pt x="3928110" y="910590"/>
                    <a:pt x="3945890" y="899160"/>
                    <a:pt x="3958590" y="895350"/>
                  </a:cubicBezTo>
                  <a:cubicBezTo>
                    <a:pt x="3968750" y="891540"/>
                    <a:pt x="3978910" y="891540"/>
                    <a:pt x="3989070" y="894080"/>
                  </a:cubicBezTo>
                  <a:cubicBezTo>
                    <a:pt x="4001770" y="897890"/>
                    <a:pt x="4015740" y="904240"/>
                    <a:pt x="4029710" y="920750"/>
                  </a:cubicBezTo>
                  <a:cubicBezTo>
                    <a:pt x="4062730" y="956310"/>
                    <a:pt x="4109720" y="1076960"/>
                    <a:pt x="4136390" y="1143000"/>
                  </a:cubicBezTo>
                  <a:cubicBezTo>
                    <a:pt x="4157980" y="1196340"/>
                    <a:pt x="4165600" y="1224280"/>
                    <a:pt x="4183380" y="1287780"/>
                  </a:cubicBezTo>
                  <a:cubicBezTo>
                    <a:pt x="4220210" y="1408430"/>
                    <a:pt x="4292600" y="1668780"/>
                    <a:pt x="4325620" y="1824990"/>
                  </a:cubicBezTo>
                  <a:cubicBezTo>
                    <a:pt x="4351020" y="1941830"/>
                    <a:pt x="4382770" y="2086610"/>
                    <a:pt x="4376420" y="2133600"/>
                  </a:cubicBezTo>
                  <a:cubicBezTo>
                    <a:pt x="4375150" y="2148840"/>
                    <a:pt x="4372610" y="2153920"/>
                    <a:pt x="4364990" y="2161540"/>
                  </a:cubicBezTo>
                  <a:cubicBezTo>
                    <a:pt x="4357370" y="2171700"/>
                    <a:pt x="4340860" y="2181860"/>
                    <a:pt x="4328160" y="2185670"/>
                  </a:cubicBezTo>
                  <a:cubicBezTo>
                    <a:pt x="4314190" y="2188210"/>
                    <a:pt x="4296410" y="2184400"/>
                    <a:pt x="4284980" y="2178050"/>
                  </a:cubicBezTo>
                  <a:cubicBezTo>
                    <a:pt x="4272280" y="2171700"/>
                    <a:pt x="4260850" y="2155190"/>
                    <a:pt x="4257040" y="2143760"/>
                  </a:cubicBezTo>
                  <a:cubicBezTo>
                    <a:pt x="4253230" y="2133600"/>
                    <a:pt x="4253230" y="2128520"/>
                    <a:pt x="4254500" y="2114550"/>
                  </a:cubicBezTo>
                  <a:cubicBezTo>
                    <a:pt x="4257040" y="2073910"/>
                    <a:pt x="4288790" y="1976120"/>
                    <a:pt x="4302760" y="1888490"/>
                  </a:cubicBezTo>
                  <a:cubicBezTo>
                    <a:pt x="4323080" y="1771650"/>
                    <a:pt x="4339590" y="1624330"/>
                    <a:pt x="4352290" y="1470660"/>
                  </a:cubicBezTo>
                  <a:cubicBezTo>
                    <a:pt x="4367530" y="1280160"/>
                    <a:pt x="4354830" y="911860"/>
                    <a:pt x="4381500" y="830580"/>
                  </a:cubicBezTo>
                  <a:cubicBezTo>
                    <a:pt x="4389120" y="808990"/>
                    <a:pt x="4395470" y="800100"/>
                    <a:pt x="4408170" y="792480"/>
                  </a:cubicBezTo>
                  <a:cubicBezTo>
                    <a:pt x="4422140" y="784860"/>
                    <a:pt x="4450080" y="779780"/>
                    <a:pt x="4466590" y="786130"/>
                  </a:cubicBezTo>
                  <a:cubicBezTo>
                    <a:pt x="4483100" y="792480"/>
                    <a:pt x="4498340" y="811530"/>
                    <a:pt x="4505960" y="830580"/>
                  </a:cubicBezTo>
                  <a:cubicBezTo>
                    <a:pt x="4516120" y="854710"/>
                    <a:pt x="4511040" y="878840"/>
                    <a:pt x="4512310" y="923290"/>
                  </a:cubicBezTo>
                  <a:cubicBezTo>
                    <a:pt x="4516120" y="1049020"/>
                    <a:pt x="4512310" y="1418590"/>
                    <a:pt x="4508500" y="1623060"/>
                  </a:cubicBezTo>
                  <a:cubicBezTo>
                    <a:pt x="4505960" y="1781810"/>
                    <a:pt x="4505960" y="1912620"/>
                    <a:pt x="4497070" y="2044700"/>
                  </a:cubicBezTo>
                  <a:cubicBezTo>
                    <a:pt x="4488180" y="2165350"/>
                    <a:pt x="4478020" y="2340610"/>
                    <a:pt x="4458970" y="2386330"/>
                  </a:cubicBezTo>
                  <a:cubicBezTo>
                    <a:pt x="4452620" y="2400300"/>
                    <a:pt x="4447540" y="2404110"/>
                    <a:pt x="4438650" y="2410460"/>
                  </a:cubicBezTo>
                  <a:cubicBezTo>
                    <a:pt x="4427220" y="2416810"/>
                    <a:pt x="4408170" y="2423160"/>
                    <a:pt x="4392930" y="2421890"/>
                  </a:cubicBezTo>
                  <a:cubicBezTo>
                    <a:pt x="4378960" y="2420620"/>
                    <a:pt x="4361180" y="2410460"/>
                    <a:pt x="4352290" y="2400300"/>
                  </a:cubicBezTo>
                  <a:cubicBezTo>
                    <a:pt x="4344670" y="2392680"/>
                    <a:pt x="4340860" y="2388870"/>
                    <a:pt x="4337050" y="2373630"/>
                  </a:cubicBezTo>
                  <a:cubicBezTo>
                    <a:pt x="4320540" y="2312670"/>
                    <a:pt x="4331970" y="2045970"/>
                    <a:pt x="4323080" y="1893570"/>
                  </a:cubicBezTo>
                  <a:cubicBezTo>
                    <a:pt x="4315460" y="1755140"/>
                    <a:pt x="4295140" y="1615440"/>
                    <a:pt x="4288790" y="1494790"/>
                  </a:cubicBezTo>
                  <a:cubicBezTo>
                    <a:pt x="4284980" y="1394460"/>
                    <a:pt x="4278630" y="1266190"/>
                    <a:pt x="4287520" y="1219200"/>
                  </a:cubicBezTo>
                  <a:cubicBezTo>
                    <a:pt x="4290060" y="1202690"/>
                    <a:pt x="4291330" y="1196340"/>
                    <a:pt x="4298950" y="1187450"/>
                  </a:cubicBezTo>
                  <a:cubicBezTo>
                    <a:pt x="4307840" y="1174750"/>
                    <a:pt x="4325620" y="1160780"/>
                    <a:pt x="4340860" y="1156970"/>
                  </a:cubicBezTo>
                  <a:cubicBezTo>
                    <a:pt x="4356100" y="1153160"/>
                    <a:pt x="4377690" y="1155700"/>
                    <a:pt x="4391660" y="1163320"/>
                  </a:cubicBezTo>
                  <a:cubicBezTo>
                    <a:pt x="4405630" y="1169670"/>
                    <a:pt x="4414520" y="1182370"/>
                    <a:pt x="4425950" y="1200150"/>
                  </a:cubicBezTo>
                  <a:cubicBezTo>
                    <a:pt x="4450080" y="1236980"/>
                    <a:pt x="4478020" y="1310640"/>
                    <a:pt x="4503420" y="1379220"/>
                  </a:cubicBezTo>
                  <a:cubicBezTo>
                    <a:pt x="4536440" y="1465580"/>
                    <a:pt x="4624070" y="1644650"/>
                    <a:pt x="4598670" y="1678940"/>
                  </a:cubicBezTo>
                  <a:cubicBezTo>
                    <a:pt x="4585970" y="1696720"/>
                    <a:pt x="4526280" y="1695450"/>
                    <a:pt x="4508500" y="1677670"/>
                  </a:cubicBezTo>
                  <a:cubicBezTo>
                    <a:pt x="4483100" y="1649730"/>
                    <a:pt x="4511040" y="1508760"/>
                    <a:pt x="4519930" y="1471930"/>
                  </a:cubicBezTo>
                  <a:cubicBezTo>
                    <a:pt x="4523740" y="1457960"/>
                    <a:pt x="4525010" y="1451610"/>
                    <a:pt x="4533900" y="1443990"/>
                  </a:cubicBezTo>
                  <a:cubicBezTo>
                    <a:pt x="4545330" y="1432560"/>
                    <a:pt x="4573270" y="1419860"/>
                    <a:pt x="4591050" y="1419860"/>
                  </a:cubicBezTo>
                  <a:cubicBezTo>
                    <a:pt x="4606290" y="1421130"/>
                    <a:pt x="4622800" y="1431290"/>
                    <a:pt x="4632960" y="1441450"/>
                  </a:cubicBezTo>
                  <a:cubicBezTo>
                    <a:pt x="4640580" y="1447800"/>
                    <a:pt x="4644390" y="1452880"/>
                    <a:pt x="4648200" y="1468120"/>
                  </a:cubicBezTo>
                  <a:cubicBezTo>
                    <a:pt x="4667250" y="1534160"/>
                    <a:pt x="4697730" y="1926590"/>
                    <a:pt x="4671060" y="2006600"/>
                  </a:cubicBezTo>
                  <a:cubicBezTo>
                    <a:pt x="4660900" y="2033270"/>
                    <a:pt x="4648200" y="2047240"/>
                    <a:pt x="4631690" y="2053590"/>
                  </a:cubicBezTo>
                  <a:cubicBezTo>
                    <a:pt x="4615180" y="2061210"/>
                    <a:pt x="4585970" y="2058670"/>
                    <a:pt x="4570730" y="2048510"/>
                  </a:cubicBezTo>
                  <a:cubicBezTo>
                    <a:pt x="4555490" y="2039620"/>
                    <a:pt x="4544060" y="2020570"/>
                    <a:pt x="4540250" y="1996440"/>
                  </a:cubicBezTo>
                  <a:cubicBezTo>
                    <a:pt x="4533900" y="1949450"/>
                    <a:pt x="4583430" y="1850390"/>
                    <a:pt x="4596130" y="1784350"/>
                  </a:cubicBezTo>
                  <a:cubicBezTo>
                    <a:pt x="4606290" y="1728470"/>
                    <a:pt x="4606290" y="1685290"/>
                    <a:pt x="4611370" y="1626870"/>
                  </a:cubicBezTo>
                  <a:cubicBezTo>
                    <a:pt x="4617720" y="1554480"/>
                    <a:pt x="4629150" y="1473200"/>
                    <a:pt x="4631690" y="1380490"/>
                  </a:cubicBezTo>
                  <a:cubicBezTo>
                    <a:pt x="4636770" y="1263650"/>
                    <a:pt x="4613910" y="1043940"/>
                    <a:pt x="4627880" y="981710"/>
                  </a:cubicBezTo>
                  <a:cubicBezTo>
                    <a:pt x="4632960" y="960120"/>
                    <a:pt x="4636770" y="951230"/>
                    <a:pt x="4646930" y="941070"/>
                  </a:cubicBezTo>
                  <a:cubicBezTo>
                    <a:pt x="4657090" y="932180"/>
                    <a:pt x="4673600" y="924560"/>
                    <a:pt x="4687570" y="924560"/>
                  </a:cubicBezTo>
                  <a:cubicBezTo>
                    <a:pt x="4701540" y="924560"/>
                    <a:pt x="4719320" y="928370"/>
                    <a:pt x="4729480" y="938530"/>
                  </a:cubicBezTo>
                  <a:cubicBezTo>
                    <a:pt x="4740910" y="949960"/>
                    <a:pt x="4747260" y="962660"/>
                    <a:pt x="4751070" y="991870"/>
                  </a:cubicBezTo>
                  <a:cubicBezTo>
                    <a:pt x="4768850" y="1112520"/>
                    <a:pt x="4685030" y="1752600"/>
                    <a:pt x="4648200" y="1940560"/>
                  </a:cubicBezTo>
                  <a:cubicBezTo>
                    <a:pt x="4631690" y="2020570"/>
                    <a:pt x="4621530" y="2084070"/>
                    <a:pt x="4598670" y="2110740"/>
                  </a:cubicBezTo>
                  <a:cubicBezTo>
                    <a:pt x="4587240" y="2124710"/>
                    <a:pt x="4573270" y="2129790"/>
                    <a:pt x="4559300" y="2129790"/>
                  </a:cubicBezTo>
                  <a:cubicBezTo>
                    <a:pt x="4544060" y="2131060"/>
                    <a:pt x="4518660" y="2119630"/>
                    <a:pt x="4507230" y="2108200"/>
                  </a:cubicBezTo>
                  <a:cubicBezTo>
                    <a:pt x="4497070" y="2098040"/>
                    <a:pt x="4497070" y="2090420"/>
                    <a:pt x="4493260" y="2067560"/>
                  </a:cubicBezTo>
                  <a:cubicBezTo>
                    <a:pt x="4480560" y="1977390"/>
                    <a:pt x="4518660" y="1607820"/>
                    <a:pt x="4525010" y="1376680"/>
                  </a:cubicBezTo>
                  <a:cubicBezTo>
                    <a:pt x="4531360" y="1144270"/>
                    <a:pt x="4504690" y="762000"/>
                    <a:pt x="4531360" y="676910"/>
                  </a:cubicBezTo>
                  <a:cubicBezTo>
                    <a:pt x="4537710" y="655320"/>
                    <a:pt x="4545330" y="648970"/>
                    <a:pt x="4556760" y="641350"/>
                  </a:cubicBezTo>
                  <a:cubicBezTo>
                    <a:pt x="4568190" y="633730"/>
                    <a:pt x="4585970" y="629920"/>
                    <a:pt x="4598670" y="631190"/>
                  </a:cubicBezTo>
                  <a:cubicBezTo>
                    <a:pt x="4608830" y="631190"/>
                    <a:pt x="4617720" y="635000"/>
                    <a:pt x="4626610" y="641350"/>
                  </a:cubicBezTo>
                  <a:cubicBezTo>
                    <a:pt x="4635500" y="648970"/>
                    <a:pt x="4644390" y="656590"/>
                    <a:pt x="4650740" y="678180"/>
                  </a:cubicBezTo>
                  <a:cubicBezTo>
                    <a:pt x="4677410" y="767080"/>
                    <a:pt x="4650740" y="1184910"/>
                    <a:pt x="4634230" y="1438910"/>
                  </a:cubicBezTo>
                  <a:cubicBezTo>
                    <a:pt x="4617720" y="1696720"/>
                    <a:pt x="4587240" y="2125980"/>
                    <a:pt x="4551680" y="2214880"/>
                  </a:cubicBezTo>
                  <a:cubicBezTo>
                    <a:pt x="4542790" y="2236470"/>
                    <a:pt x="4536440" y="2242820"/>
                    <a:pt x="4523740" y="2249170"/>
                  </a:cubicBezTo>
                  <a:cubicBezTo>
                    <a:pt x="4512310" y="2256790"/>
                    <a:pt x="4494530" y="2260600"/>
                    <a:pt x="4480560" y="2258060"/>
                  </a:cubicBezTo>
                  <a:cubicBezTo>
                    <a:pt x="4466590" y="2255520"/>
                    <a:pt x="4451350" y="2244090"/>
                    <a:pt x="4442460" y="2235200"/>
                  </a:cubicBezTo>
                  <a:cubicBezTo>
                    <a:pt x="4436110" y="2227580"/>
                    <a:pt x="4433570" y="2223770"/>
                    <a:pt x="4431030" y="2207260"/>
                  </a:cubicBezTo>
                  <a:cubicBezTo>
                    <a:pt x="4417060" y="2127250"/>
                    <a:pt x="4486910" y="1673860"/>
                    <a:pt x="4498340" y="1433830"/>
                  </a:cubicBezTo>
                  <a:cubicBezTo>
                    <a:pt x="4508500" y="1225550"/>
                    <a:pt x="4504690" y="1033780"/>
                    <a:pt x="4502150" y="850900"/>
                  </a:cubicBezTo>
                  <a:cubicBezTo>
                    <a:pt x="4499610" y="687070"/>
                    <a:pt x="4471670" y="455930"/>
                    <a:pt x="4485640" y="384810"/>
                  </a:cubicBezTo>
                  <a:cubicBezTo>
                    <a:pt x="4489450" y="360680"/>
                    <a:pt x="4494530" y="351790"/>
                    <a:pt x="4504690" y="340360"/>
                  </a:cubicBezTo>
                  <a:cubicBezTo>
                    <a:pt x="4514850" y="330200"/>
                    <a:pt x="4532630" y="321310"/>
                    <a:pt x="4547870" y="321310"/>
                  </a:cubicBezTo>
                  <a:cubicBezTo>
                    <a:pt x="4565650" y="321310"/>
                    <a:pt x="4593590" y="332740"/>
                    <a:pt x="4605020" y="346710"/>
                  </a:cubicBezTo>
                  <a:cubicBezTo>
                    <a:pt x="4615180" y="358140"/>
                    <a:pt x="4617720" y="368300"/>
                    <a:pt x="4620260" y="391160"/>
                  </a:cubicBezTo>
                  <a:cubicBezTo>
                    <a:pt x="4625340" y="462280"/>
                    <a:pt x="4568190" y="693420"/>
                    <a:pt x="4558030" y="831850"/>
                  </a:cubicBezTo>
                  <a:cubicBezTo>
                    <a:pt x="4550410" y="953770"/>
                    <a:pt x="4552950" y="1069340"/>
                    <a:pt x="4559300" y="1177290"/>
                  </a:cubicBezTo>
                  <a:cubicBezTo>
                    <a:pt x="4563110" y="1272540"/>
                    <a:pt x="4572000" y="1371600"/>
                    <a:pt x="4585970" y="1447800"/>
                  </a:cubicBezTo>
                  <a:cubicBezTo>
                    <a:pt x="4596130" y="1506220"/>
                    <a:pt x="4606290" y="1559560"/>
                    <a:pt x="4624070" y="1601470"/>
                  </a:cubicBezTo>
                  <a:cubicBezTo>
                    <a:pt x="4636770" y="1633220"/>
                    <a:pt x="4655820" y="1652270"/>
                    <a:pt x="4672330" y="1678940"/>
                  </a:cubicBezTo>
                  <a:cubicBezTo>
                    <a:pt x="4691380" y="1708150"/>
                    <a:pt x="4701540" y="1734820"/>
                    <a:pt x="4730750" y="1769110"/>
                  </a:cubicBezTo>
                  <a:cubicBezTo>
                    <a:pt x="4779010" y="1826260"/>
                    <a:pt x="4925060" y="1918970"/>
                    <a:pt x="4953000" y="1974850"/>
                  </a:cubicBezTo>
                  <a:cubicBezTo>
                    <a:pt x="4968240" y="2004060"/>
                    <a:pt x="4974590" y="2029460"/>
                    <a:pt x="4963160" y="2052320"/>
                  </a:cubicBezTo>
                  <a:cubicBezTo>
                    <a:pt x="4946650" y="2084070"/>
                    <a:pt x="4872990" y="2115820"/>
                    <a:pt x="4827270" y="2128520"/>
                  </a:cubicBezTo>
                  <a:cubicBezTo>
                    <a:pt x="4787900" y="2139950"/>
                    <a:pt x="4757420" y="2133600"/>
                    <a:pt x="4707890" y="2133600"/>
                  </a:cubicBezTo>
                  <a:cubicBezTo>
                    <a:pt x="4629150" y="2134870"/>
                    <a:pt x="4502150" y="2131060"/>
                    <a:pt x="4398010" y="2123440"/>
                  </a:cubicBezTo>
                  <a:cubicBezTo>
                    <a:pt x="4292600" y="2115820"/>
                    <a:pt x="4155440" y="2103120"/>
                    <a:pt x="4079240" y="2089150"/>
                  </a:cubicBezTo>
                  <a:cubicBezTo>
                    <a:pt x="4036060" y="2080260"/>
                    <a:pt x="4009390" y="2077720"/>
                    <a:pt x="3977640" y="2059940"/>
                  </a:cubicBezTo>
                  <a:cubicBezTo>
                    <a:pt x="3943350" y="2039620"/>
                    <a:pt x="3883660" y="2001520"/>
                    <a:pt x="3884930" y="1971040"/>
                  </a:cubicBezTo>
                  <a:cubicBezTo>
                    <a:pt x="3886200" y="1935480"/>
                    <a:pt x="3985260" y="1877060"/>
                    <a:pt x="4030980" y="1859280"/>
                  </a:cubicBezTo>
                  <a:cubicBezTo>
                    <a:pt x="4064000" y="1846580"/>
                    <a:pt x="4083050" y="1854200"/>
                    <a:pt x="4127500" y="1852930"/>
                  </a:cubicBezTo>
                  <a:cubicBezTo>
                    <a:pt x="4222750" y="1850390"/>
                    <a:pt x="4460240" y="1845310"/>
                    <a:pt x="4575810" y="1855470"/>
                  </a:cubicBezTo>
                  <a:cubicBezTo>
                    <a:pt x="4649470" y="1863090"/>
                    <a:pt x="4707890" y="1865630"/>
                    <a:pt x="4756150" y="1889760"/>
                  </a:cubicBezTo>
                  <a:cubicBezTo>
                    <a:pt x="4795520" y="1908810"/>
                    <a:pt x="4845050" y="1940560"/>
                    <a:pt x="4851400" y="1971040"/>
                  </a:cubicBezTo>
                  <a:cubicBezTo>
                    <a:pt x="4856480" y="2000250"/>
                    <a:pt x="4832350" y="2047240"/>
                    <a:pt x="4800600" y="2070100"/>
                  </a:cubicBezTo>
                  <a:cubicBezTo>
                    <a:pt x="4756150" y="2101850"/>
                    <a:pt x="4676140" y="2091690"/>
                    <a:pt x="4578350" y="2104390"/>
                  </a:cubicBezTo>
                  <a:cubicBezTo>
                    <a:pt x="4385310" y="2127250"/>
                    <a:pt x="3839210" y="2194560"/>
                    <a:pt x="3722370" y="2181860"/>
                  </a:cubicBezTo>
                  <a:cubicBezTo>
                    <a:pt x="3691890" y="2178050"/>
                    <a:pt x="3680460" y="2175510"/>
                    <a:pt x="3665220" y="2164080"/>
                  </a:cubicBezTo>
                  <a:cubicBezTo>
                    <a:pt x="3651250" y="2152650"/>
                    <a:pt x="3638550" y="2131060"/>
                    <a:pt x="3634740" y="2112010"/>
                  </a:cubicBezTo>
                  <a:cubicBezTo>
                    <a:pt x="3632200" y="2094230"/>
                    <a:pt x="3637280" y="2070100"/>
                    <a:pt x="3646170" y="2053590"/>
                  </a:cubicBezTo>
                  <a:cubicBezTo>
                    <a:pt x="3656330" y="2038350"/>
                    <a:pt x="3667760" y="2028190"/>
                    <a:pt x="3693160" y="2018030"/>
                  </a:cubicBezTo>
                  <a:cubicBezTo>
                    <a:pt x="3757930" y="1991360"/>
                    <a:pt x="3989070" y="1990090"/>
                    <a:pt x="4076700" y="1974850"/>
                  </a:cubicBezTo>
                  <a:cubicBezTo>
                    <a:pt x="4122420" y="1965960"/>
                    <a:pt x="4150360" y="1958340"/>
                    <a:pt x="4182110" y="1948180"/>
                  </a:cubicBezTo>
                  <a:cubicBezTo>
                    <a:pt x="4210050" y="1940560"/>
                    <a:pt x="4227830" y="1935480"/>
                    <a:pt x="4257040" y="1921510"/>
                  </a:cubicBezTo>
                  <a:cubicBezTo>
                    <a:pt x="4306570" y="1897380"/>
                    <a:pt x="4371340" y="1838960"/>
                    <a:pt x="4437380" y="1802130"/>
                  </a:cubicBezTo>
                  <a:cubicBezTo>
                    <a:pt x="4512310" y="1760220"/>
                    <a:pt x="4643120" y="1731010"/>
                    <a:pt x="4686300" y="1687830"/>
                  </a:cubicBezTo>
                  <a:cubicBezTo>
                    <a:pt x="4710430" y="1663700"/>
                    <a:pt x="4714240" y="1643380"/>
                    <a:pt x="4721860" y="1611630"/>
                  </a:cubicBezTo>
                  <a:cubicBezTo>
                    <a:pt x="4732020" y="1564640"/>
                    <a:pt x="4728210" y="1503680"/>
                    <a:pt x="4721860" y="1424940"/>
                  </a:cubicBezTo>
                  <a:cubicBezTo>
                    <a:pt x="4711700" y="1287780"/>
                    <a:pt x="4645660" y="1041400"/>
                    <a:pt x="4631690" y="862330"/>
                  </a:cubicBezTo>
                  <a:cubicBezTo>
                    <a:pt x="4618990" y="702310"/>
                    <a:pt x="4626610" y="496570"/>
                    <a:pt x="4634230" y="402590"/>
                  </a:cubicBezTo>
                  <a:cubicBezTo>
                    <a:pt x="4636770" y="361950"/>
                    <a:pt x="4662170" y="334010"/>
                    <a:pt x="4646930" y="312420"/>
                  </a:cubicBezTo>
                  <a:cubicBezTo>
                    <a:pt x="4624070" y="281940"/>
                    <a:pt x="4525010" y="294640"/>
                    <a:pt x="4455160" y="276860"/>
                  </a:cubicBezTo>
                  <a:cubicBezTo>
                    <a:pt x="4370070" y="255270"/>
                    <a:pt x="4246880" y="205740"/>
                    <a:pt x="4175760" y="187960"/>
                  </a:cubicBezTo>
                  <a:cubicBezTo>
                    <a:pt x="4132580" y="177800"/>
                    <a:pt x="4118610" y="173990"/>
                    <a:pt x="4070350" y="168910"/>
                  </a:cubicBezTo>
                  <a:cubicBezTo>
                    <a:pt x="3962400" y="158750"/>
                    <a:pt x="3759200" y="156210"/>
                    <a:pt x="3542030" y="157480"/>
                  </a:cubicBezTo>
                  <a:cubicBezTo>
                    <a:pt x="3191510" y="157480"/>
                    <a:pt x="2588260" y="175260"/>
                    <a:pt x="2167890" y="194310"/>
                  </a:cubicBezTo>
                  <a:cubicBezTo>
                    <a:pt x="1812290" y="212090"/>
                    <a:pt x="1424940" y="248920"/>
                    <a:pt x="1181100" y="261620"/>
                  </a:cubicBezTo>
                  <a:cubicBezTo>
                    <a:pt x="1036320" y="267970"/>
                    <a:pt x="956310" y="267970"/>
                    <a:pt x="836930" y="270510"/>
                  </a:cubicBezTo>
                  <a:cubicBezTo>
                    <a:pt x="707390" y="274320"/>
                    <a:pt x="548640" y="288290"/>
                    <a:pt x="433070" y="280670"/>
                  </a:cubicBezTo>
                  <a:cubicBezTo>
                    <a:pt x="344170" y="275590"/>
                    <a:pt x="238760" y="208280"/>
                    <a:pt x="199390" y="246380"/>
                  </a:cubicBezTo>
                  <a:cubicBezTo>
                    <a:pt x="146050" y="299720"/>
                    <a:pt x="250190" y="552450"/>
                    <a:pt x="260350" y="692150"/>
                  </a:cubicBezTo>
                  <a:cubicBezTo>
                    <a:pt x="267970" y="815340"/>
                    <a:pt x="276860" y="972820"/>
                    <a:pt x="260350" y="1041400"/>
                  </a:cubicBezTo>
                  <a:cubicBezTo>
                    <a:pt x="252730" y="1071880"/>
                    <a:pt x="243840" y="1092200"/>
                    <a:pt x="227330" y="1103630"/>
                  </a:cubicBezTo>
                  <a:cubicBezTo>
                    <a:pt x="213360" y="1115060"/>
                    <a:pt x="191770" y="1118870"/>
                    <a:pt x="175260" y="1117600"/>
                  </a:cubicBezTo>
                  <a:cubicBezTo>
                    <a:pt x="158750" y="1115060"/>
                    <a:pt x="138430" y="1104900"/>
                    <a:pt x="127000" y="1092200"/>
                  </a:cubicBezTo>
                  <a:cubicBezTo>
                    <a:pt x="115570" y="1079500"/>
                    <a:pt x="113030" y="1068070"/>
                    <a:pt x="107950" y="1041400"/>
                  </a:cubicBezTo>
                  <a:cubicBezTo>
                    <a:pt x="90170" y="946150"/>
                    <a:pt x="78740" y="461010"/>
                    <a:pt x="106680" y="372110"/>
                  </a:cubicBezTo>
                  <a:cubicBezTo>
                    <a:pt x="114300" y="346710"/>
                    <a:pt x="124460" y="337820"/>
                    <a:pt x="137160" y="328930"/>
                  </a:cubicBezTo>
                  <a:cubicBezTo>
                    <a:pt x="146050" y="321310"/>
                    <a:pt x="157480" y="317500"/>
                    <a:pt x="170180" y="316230"/>
                  </a:cubicBezTo>
                  <a:cubicBezTo>
                    <a:pt x="185420" y="314960"/>
                    <a:pt x="207010" y="320040"/>
                    <a:pt x="220980" y="328930"/>
                  </a:cubicBezTo>
                  <a:cubicBezTo>
                    <a:pt x="234950" y="337820"/>
                    <a:pt x="243840" y="346710"/>
                    <a:pt x="251460" y="372110"/>
                  </a:cubicBezTo>
                  <a:cubicBezTo>
                    <a:pt x="280670" y="466090"/>
                    <a:pt x="237490" y="906780"/>
                    <a:pt x="252730" y="1104900"/>
                  </a:cubicBezTo>
                  <a:cubicBezTo>
                    <a:pt x="262890" y="1242060"/>
                    <a:pt x="311150" y="1385570"/>
                    <a:pt x="304800" y="1450340"/>
                  </a:cubicBezTo>
                  <a:cubicBezTo>
                    <a:pt x="302260" y="1477010"/>
                    <a:pt x="297180" y="1492250"/>
                    <a:pt x="285750" y="1506220"/>
                  </a:cubicBezTo>
                  <a:cubicBezTo>
                    <a:pt x="273050" y="1518920"/>
                    <a:pt x="250190" y="1530350"/>
                    <a:pt x="233680" y="1534160"/>
                  </a:cubicBezTo>
                  <a:cubicBezTo>
                    <a:pt x="219710" y="1536700"/>
                    <a:pt x="207010" y="1535430"/>
                    <a:pt x="194310" y="1529080"/>
                  </a:cubicBezTo>
                  <a:cubicBezTo>
                    <a:pt x="177800" y="1522730"/>
                    <a:pt x="161290" y="1512570"/>
                    <a:pt x="149860" y="1490980"/>
                  </a:cubicBezTo>
                  <a:cubicBezTo>
                    <a:pt x="127000" y="1450340"/>
                    <a:pt x="134620" y="1328420"/>
                    <a:pt x="114300" y="1275080"/>
                  </a:cubicBezTo>
                  <a:cubicBezTo>
                    <a:pt x="100330" y="1239520"/>
                    <a:pt x="74930" y="1228090"/>
                    <a:pt x="59690" y="1192530"/>
                  </a:cubicBezTo>
                  <a:cubicBezTo>
                    <a:pt x="36830" y="1144270"/>
                    <a:pt x="12700" y="1070610"/>
                    <a:pt x="6350" y="1007110"/>
                  </a:cubicBezTo>
                  <a:cubicBezTo>
                    <a:pt x="0" y="942340"/>
                    <a:pt x="7620" y="872490"/>
                    <a:pt x="22860" y="807720"/>
                  </a:cubicBezTo>
                  <a:cubicBezTo>
                    <a:pt x="38100" y="741680"/>
                    <a:pt x="69850" y="648970"/>
                    <a:pt x="99060" y="614680"/>
                  </a:cubicBezTo>
                  <a:cubicBezTo>
                    <a:pt x="113030" y="598170"/>
                    <a:pt x="128270" y="590550"/>
                    <a:pt x="146050" y="586740"/>
                  </a:cubicBezTo>
                  <a:cubicBezTo>
                    <a:pt x="162560" y="584200"/>
                    <a:pt x="185420" y="588010"/>
                    <a:pt x="199390" y="598170"/>
                  </a:cubicBezTo>
                  <a:cubicBezTo>
                    <a:pt x="214630" y="607060"/>
                    <a:pt x="228600" y="624840"/>
                    <a:pt x="232410" y="641350"/>
                  </a:cubicBezTo>
                  <a:cubicBezTo>
                    <a:pt x="237490" y="657860"/>
                    <a:pt x="228600" y="695960"/>
                    <a:pt x="228600" y="6959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977562" y="2950845"/>
            <a:ext cx="4124325" cy="2370772"/>
            <a:chOff x="0" y="0"/>
            <a:chExt cx="5499100" cy="3161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430" y="7620"/>
              <a:ext cx="5472430" cy="3154680"/>
            </a:xfrm>
            <a:custGeom>
              <a:avLst/>
              <a:gdLst/>
              <a:ahLst/>
              <a:cxnLst/>
              <a:rect r="r" b="b" t="t" l="l"/>
              <a:pathLst>
                <a:path h="3154680" w="5472430">
                  <a:moveTo>
                    <a:pt x="39370" y="881380"/>
                  </a:moveTo>
                  <a:cubicBezTo>
                    <a:pt x="78740" y="679450"/>
                    <a:pt x="100330" y="629920"/>
                    <a:pt x="125730" y="585470"/>
                  </a:cubicBezTo>
                  <a:cubicBezTo>
                    <a:pt x="152400" y="541020"/>
                    <a:pt x="184150" y="497840"/>
                    <a:pt x="219710" y="461010"/>
                  </a:cubicBezTo>
                  <a:cubicBezTo>
                    <a:pt x="255270" y="424180"/>
                    <a:pt x="297180" y="389890"/>
                    <a:pt x="340360" y="363220"/>
                  </a:cubicBezTo>
                  <a:cubicBezTo>
                    <a:pt x="384810" y="335280"/>
                    <a:pt x="433070" y="312420"/>
                    <a:pt x="481330" y="295910"/>
                  </a:cubicBezTo>
                  <a:cubicBezTo>
                    <a:pt x="530860" y="280670"/>
                    <a:pt x="635000" y="265430"/>
                    <a:pt x="635000" y="265430"/>
                  </a:cubicBezTo>
                  <a:cubicBezTo>
                    <a:pt x="635000" y="265430"/>
                    <a:pt x="933450" y="240030"/>
                    <a:pt x="1101090" y="226060"/>
                  </a:cubicBezTo>
                  <a:cubicBezTo>
                    <a:pt x="1299210" y="209550"/>
                    <a:pt x="1522730" y="191770"/>
                    <a:pt x="1743710" y="170180"/>
                  </a:cubicBezTo>
                  <a:cubicBezTo>
                    <a:pt x="1979930" y="147320"/>
                    <a:pt x="2239010" y="110490"/>
                    <a:pt x="2475230" y="93980"/>
                  </a:cubicBezTo>
                  <a:cubicBezTo>
                    <a:pt x="2696210" y="77470"/>
                    <a:pt x="2900680" y="72390"/>
                    <a:pt x="3119120" y="66040"/>
                  </a:cubicBezTo>
                  <a:cubicBezTo>
                    <a:pt x="3343910" y="58420"/>
                    <a:pt x="3577590" y="57150"/>
                    <a:pt x="3803650" y="53340"/>
                  </a:cubicBezTo>
                  <a:cubicBezTo>
                    <a:pt x="4022090" y="49530"/>
                    <a:pt x="4237990" y="0"/>
                    <a:pt x="4453890" y="43180"/>
                  </a:cubicBezTo>
                  <a:cubicBezTo>
                    <a:pt x="4685030" y="88900"/>
                    <a:pt x="4979670" y="182880"/>
                    <a:pt x="5142230" y="340360"/>
                  </a:cubicBezTo>
                  <a:cubicBezTo>
                    <a:pt x="5295900" y="490220"/>
                    <a:pt x="5373370" y="735330"/>
                    <a:pt x="5422900" y="948690"/>
                  </a:cubicBezTo>
                  <a:cubicBezTo>
                    <a:pt x="5472430" y="1162050"/>
                    <a:pt x="5472430" y="1402080"/>
                    <a:pt x="5436870" y="1619250"/>
                  </a:cubicBezTo>
                  <a:cubicBezTo>
                    <a:pt x="5400040" y="1837690"/>
                    <a:pt x="5335270" y="2076450"/>
                    <a:pt x="5208270" y="2256790"/>
                  </a:cubicBezTo>
                  <a:cubicBezTo>
                    <a:pt x="5076190" y="2440940"/>
                    <a:pt x="4850130" y="2594610"/>
                    <a:pt x="4648200" y="2707640"/>
                  </a:cubicBezTo>
                  <a:cubicBezTo>
                    <a:pt x="4455160" y="2818130"/>
                    <a:pt x="4235450" y="2879090"/>
                    <a:pt x="4023360" y="2934970"/>
                  </a:cubicBezTo>
                  <a:cubicBezTo>
                    <a:pt x="3813810" y="2990850"/>
                    <a:pt x="3597910" y="3022600"/>
                    <a:pt x="3382010" y="3044190"/>
                  </a:cubicBezTo>
                  <a:cubicBezTo>
                    <a:pt x="3164840" y="3065780"/>
                    <a:pt x="2945130" y="3061970"/>
                    <a:pt x="2726690" y="3065780"/>
                  </a:cubicBezTo>
                  <a:cubicBezTo>
                    <a:pt x="2505710" y="3070860"/>
                    <a:pt x="2284730" y="3065780"/>
                    <a:pt x="2063750" y="3070860"/>
                  </a:cubicBezTo>
                  <a:cubicBezTo>
                    <a:pt x="1844040" y="3077210"/>
                    <a:pt x="1637030" y="3103880"/>
                    <a:pt x="1404620" y="3101340"/>
                  </a:cubicBezTo>
                  <a:cubicBezTo>
                    <a:pt x="1144270" y="3098800"/>
                    <a:pt x="805180" y="3154680"/>
                    <a:pt x="577850" y="3045460"/>
                  </a:cubicBezTo>
                  <a:cubicBezTo>
                    <a:pt x="360680" y="2941320"/>
                    <a:pt x="119380" y="2700020"/>
                    <a:pt x="59690" y="2481580"/>
                  </a:cubicBezTo>
                  <a:cubicBezTo>
                    <a:pt x="0" y="2266950"/>
                    <a:pt x="132080" y="1926590"/>
                    <a:pt x="212090" y="1750060"/>
                  </a:cubicBezTo>
                  <a:cubicBezTo>
                    <a:pt x="264160" y="1634490"/>
                    <a:pt x="419100" y="1545590"/>
                    <a:pt x="407670" y="1490980"/>
                  </a:cubicBezTo>
                  <a:cubicBezTo>
                    <a:pt x="401320" y="1455420"/>
                    <a:pt x="331470" y="1452880"/>
                    <a:pt x="294640" y="1424940"/>
                  </a:cubicBezTo>
                  <a:cubicBezTo>
                    <a:pt x="256540" y="1395730"/>
                    <a:pt x="215900" y="1356360"/>
                    <a:pt x="182880" y="1316990"/>
                  </a:cubicBezTo>
                  <a:cubicBezTo>
                    <a:pt x="151130" y="1276350"/>
                    <a:pt x="121920" y="1231900"/>
                    <a:pt x="100330" y="1184910"/>
                  </a:cubicBezTo>
                  <a:cubicBezTo>
                    <a:pt x="78740" y="1137920"/>
                    <a:pt x="62230" y="1088390"/>
                    <a:pt x="50800" y="1037590"/>
                  </a:cubicBezTo>
                  <a:cubicBezTo>
                    <a:pt x="40640" y="986790"/>
                    <a:pt x="39370" y="881380"/>
                    <a:pt x="39370" y="8813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861357" y="3096578"/>
            <a:ext cx="595312" cy="1972627"/>
            <a:chOff x="0" y="0"/>
            <a:chExt cx="793750" cy="263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46990"/>
              <a:ext cx="740410" cy="2534920"/>
            </a:xfrm>
            <a:custGeom>
              <a:avLst/>
              <a:gdLst/>
              <a:ahLst/>
              <a:cxnLst/>
              <a:rect r="r" b="b" t="t" l="l"/>
              <a:pathLst>
                <a:path h="2534920" w="740410">
                  <a:moveTo>
                    <a:pt x="80010" y="2415540"/>
                  </a:moveTo>
                  <a:cubicBezTo>
                    <a:pt x="76200" y="2048510"/>
                    <a:pt x="78740" y="2005330"/>
                    <a:pt x="86360" y="1955800"/>
                  </a:cubicBezTo>
                  <a:cubicBezTo>
                    <a:pt x="93980" y="1907540"/>
                    <a:pt x="115570" y="1868170"/>
                    <a:pt x="120650" y="1813560"/>
                  </a:cubicBezTo>
                  <a:cubicBezTo>
                    <a:pt x="125730" y="1744980"/>
                    <a:pt x="95250" y="1645920"/>
                    <a:pt x="104140" y="1574800"/>
                  </a:cubicBezTo>
                  <a:cubicBezTo>
                    <a:pt x="111760" y="1513840"/>
                    <a:pt x="140970" y="1479550"/>
                    <a:pt x="154940" y="1412240"/>
                  </a:cubicBezTo>
                  <a:cubicBezTo>
                    <a:pt x="177800" y="1303020"/>
                    <a:pt x="196850" y="1141730"/>
                    <a:pt x="200660" y="976630"/>
                  </a:cubicBezTo>
                  <a:cubicBezTo>
                    <a:pt x="205740" y="759460"/>
                    <a:pt x="116840" y="236220"/>
                    <a:pt x="161290" y="218440"/>
                  </a:cubicBezTo>
                  <a:cubicBezTo>
                    <a:pt x="180340" y="210820"/>
                    <a:pt x="213360" y="309880"/>
                    <a:pt x="247650" y="317500"/>
                  </a:cubicBezTo>
                  <a:cubicBezTo>
                    <a:pt x="280670" y="325120"/>
                    <a:pt x="332740" y="247650"/>
                    <a:pt x="364490" y="264160"/>
                  </a:cubicBezTo>
                  <a:cubicBezTo>
                    <a:pt x="433070" y="300990"/>
                    <a:pt x="425450" y="681990"/>
                    <a:pt x="462280" y="853440"/>
                  </a:cubicBezTo>
                  <a:cubicBezTo>
                    <a:pt x="491490" y="989330"/>
                    <a:pt x="520700" y="1085850"/>
                    <a:pt x="560070" y="1215390"/>
                  </a:cubicBezTo>
                  <a:cubicBezTo>
                    <a:pt x="608330" y="1372870"/>
                    <a:pt x="740410" y="1610360"/>
                    <a:pt x="736600" y="1728470"/>
                  </a:cubicBezTo>
                  <a:cubicBezTo>
                    <a:pt x="735330" y="1791970"/>
                    <a:pt x="707390" y="1823720"/>
                    <a:pt x="678180" y="1873250"/>
                  </a:cubicBezTo>
                  <a:cubicBezTo>
                    <a:pt x="641350" y="1932940"/>
                    <a:pt x="582930" y="2000250"/>
                    <a:pt x="521970" y="2056130"/>
                  </a:cubicBezTo>
                  <a:cubicBezTo>
                    <a:pt x="458470" y="2113280"/>
                    <a:pt x="369570" y="2193290"/>
                    <a:pt x="306070" y="2209800"/>
                  </a:cubicBezTo>
                  <a:cubicBezTo>
                    <a:pt x="261620" y="2221230"/>
                    <a:pt x="220980" y="2212340"/>
                    <a:pt x="185420" y="2195830"/>
                  </a:cubicBezTo>
                  <a:cubicBezTo>
                    <a:pt x="146050" y="2178050"/>
                    <a:pt x="105410" y="2143760"/>
                    <a:pt x="82550" y="2099310"/>
                  </a:cubicBezTo>
                  <a:cubicBezTo>
                    <a:pt x="54610" y="2042160"/>
                    <a:pt x="66040" y="1979930"/>
                    <a:pt x="59690" y="1866900"/>
                  </a:cubicBezTo>
                  <a:cubicBezTo>
                    <a:pt x="43180" y="1567180"/>
                    <a:pt x="0" y="474980"/>
                    <a:pt x="44450" y="228600"/>
                  </a:cubicBezTo>
                  <a:cubicBezTo>
                    <a:pt x="58420" y="152400"/>
                    <a:pt x="105410" y="88900"/>
                    <a:pt x="99060" y="85090"/>
                  </a:cubicBezTo>
                  <a:cubicBezTo>
                    <a:pt x="95250" y="83820"/>
                    <a:pt x="60960" y="138430"/>
                    <a:pt x="58420" y="135890"/>
                  </a:cubicBezTo>
                  <a:cubicBezTo>
                    <a:pt x="54610" y="134620"/>
                    <a:pt x="72390" y="74930"/>
                    <a:pt x="90170" y="53340"/>
                  </a:cubicBezTo>
                  <a:cubicBezTo>
                    <a:pt x="107950" y="31750"/>
                    <a:pt x="138430" y="12700"/>
                    <a:pt x="166370" y="6350"/>
                  </a:cubicBezTo>
                  <a:cubicBezTo>
                    <a:pt x="193040" y="0"/>
                    <a:pt x="228600" y="3810"/>
                    <a:pt x="254000" y="15240"/>
                  </a:cubicBezTo>
                  <a:cubicBezTo>
                    <a:pt x="280670" y="27940"/>
                    <a:pt x="306070" y="55880"/>
                    <a:pt x="320040" y="76200"/>
                  </a:cubicBezTo>
                  <a:cubicBezTo>
                    <a:pt x="328930" y="90170"/>
                    <a:pt x="331470" y="104140"/>
                    <a:pt x="334010" y="119380"/>
                  </a:cubicBezTo>
                  <a:cubicBezTo>
                    <a:pt x="336550" y="133350"/>
                    <a:pt x="339090" y="147320"/>
                    <a:pt x="334010" y="163830"/>
                  </a:cubicBezTo>
                  <a:cubicBezTo>
                    <a:pt x="328930" y="187960"/>
                    <a:pt x="313690" y="223520"/>
                    <a:pt x="293370" y="242570"/>
                  </a:cubicBezTo>
                  <a:cubicBezTo>
                    <a:pt x="273050" y="262890"/>
                    <a:pt x="241300" y="278130"/>
                    <a:pt x="213360" y="280670"/>
                  </a:cubicBezTo>
                  <a:cubicBezTo>
                    <a:pt x="185420" y="284480"/>
                    <a:pt x="149860" y="276860"/>
                    <a:pt x="125730" y="262890"/>
                  </a:cubicBezTo>
                  <a:cubicBezTo>
                    <a:pt x="101600" y="247650"/>
                    <a:pt x="78740" y="217170"/>
                    <a:pt x="68580" y="195580"/>
                  </a:cubicBezTo>
                  <a:cubicBezTo>
                    <a:pt x="60960" y="180340"/>
                    <a:pt x="57150" y="168910"/>
                    <a:pt x="58420" y="151130"/>
                  </a:cubicBezTo>
                  <a:cubicBezTo>
                    <a:pt x="58420" y="127000"/>
                    <a:pt x="69850" y="86360"/>
                    <a:pt x="81280" y="64770"/>
                  </a:cubicBezTo>
                  <a:cubicBezTo>
                    <a:pt x="88900" y="50800"/>
                    <a:pt x="97790" y="41910"/>
                    <a:pt x="111760" y="33020"/>
                  </a:cubicBezTo>
                  <a:cubicBezTo>
                    <a:pt x="132080" y="19050"/>
                    <a:pt x="167640" y="3810"/>
                    <a:pt x="195580" y="3810"/>
                  </a:cubicBezTo>
                  <a:cubicBezTo>
                    <a:pt x="223520" y="2540"/>
                    <a:pt x="260350" y="17780"/>
                    <a:pt x="280670" y="30480"/>
                  </a:cubicBezTo>
                  <a:cubicBezTo>
                    <a:pt x="294640" y="40640"/>
                    <a:pt x="303530" y="48260"/>
                    <a:pt x="311150" y="63500"/>
                  </a:cubicBezTo>
                  <a:cubicBezTo>
                    <a:pt x="323850" y="83820"/>
                    <a:pt x="334010" y="120650"/>
                    <a:pt x="336550" y="148590"/>
                  </a:cubicBezTo>
                  <a:cubicBezTo>
                    <a:pt x="337820" y="175260"/>
                    <a:pt x="326390" y="187960"/>
                    <a:pt x="323850" y="228600"/>
                  </a:cubicBezTo>
                  <a:cubicBezTo>
                    <a:pt x="314960" y="349250"/>
                    <a:pt x="334010" y="713740"/>
                    <a:pt x="336550" y="965200"/>
                  </a:cubicBezTo>
                  <a:cubicBezTo>
                    <a:pt x="337820" y="1225550"/>
                    <a:pt x="342900" y="1614170"/>
                    <a:pt x="335280" y="1765300"/>
                  </a:cubicBezTo>
                  <a:cubicBezTo>
                    <a:pt x="331470" y="1823720"/>
                    <a:pt x="321310" y="1847850"/>
                    <a:pt x="321310" y="1888490"/>
                  </a:cubicBezTo>
                  <a:cubicBezTo>
                    <a:pt x="322580" y="1930400"/>
                    <a:pt x="355600" y="2004060"/>
                    <a:pt x="342900" y="2012950"/>
                  </a:cubicBezTo>
                  <a:cubicBezTo>
                    <a:pt x="328930" y="2020570"/>
                    <a:pt x="243840" y="1971040"/>
                    <a:pt x="241300" y="1938020"/>
                  </a:cubicBezTo>
                  <a:cubicBezTo>
                    <a:pt x="238760" y="1889760"/>
                    <a:pt x="434340" y="1824990"/>
                    <a:pt x="455930" y="1738630"/>
                  </a:cubicBezTo>
                  <a:cubicBezTo>
                    <a:pt x="480060" y="1637030"/>
                    <a:pt x="347980" y="1446530"/>
                    <a:pt x="322580" y="1355090"/>
                  </a:cubicBezTo>
                  <a:cubicBezTo>
                    <a:pt x="308610" y="1305560"/>
                    <a:pt x="311150" y="1283970"/>
                    <a:pt x="298450" y="1238250"/>
                  </a:cubicBezTo>
                  <a:cubicBezTo>
                    <a:pt x="279400" y="1167130"/>
                    <a:pt x="237490" y="1079500"/>
                    <a:pt x="209550" y="972820"/>
                  </a:cubicBezTo>
                  <a:cubicBezTo>
                    <a:pt x="171450" y="819150"/>
                    <a:pt x="120650" y="548640"/>
                    <a:pt x="109220" y="400050"/>
                  </a:cubicBezTo>
                  <a:cubicBezTo>
                    <a:pt x="102870" y="306070"/>
                    <a:pt x="91440" y="228600"/>
                    <a:pt x="114300" y="170180"/>
                  </a:cubicBezTo>
                  <a:cubicBezTo>
                    <a:pt x="133350" y="125730"/>
                    <a:pt x="171450" y="88900"/>
                    <a:pt x="209550" y="69850"/>
                  </a:cubicBezTo>
                  <a:cubicBezTo>
                    <a:pt x="246380" y="52070"/>
                    <a:pt x="306070" y="41910"/>
                    <a:pt x="336550" y="58420"/>
                  </a:cubicBezTo>
                  <a:cubicBezTo>
                    <a:pt x="367030" y="74930"/>
                    <a:pt x="375920" y="127000"/>
                    <a:pt x="394970" y="163830"/>
                  </a:cubicBezTo>
                  <a:cubicBezTo>
                    <a:pt x="414020" y="200660"/>
                    <a:pt x="435610" y="223520"/>
                    <a:pt x="448310" y="279400"/>
                  </a:cubicBezTo>
                  <a:cubicBezTo>
                    <a:pt x="476250" y="401320"/>
                    <a:pt x="463550" y="728980"/>
                    <a:pt x="459740" y="889000"/>
                  </a:cubicBezTo>
                  <a:cubicBezTo>
                    <a:pt x="457200" y="993140"/>
                    <a:pt x="453390" y="1051560"/>
                    <a:pt x="440690" y="1145540"/>
                  </a:cubicBezTo>
                  <a:cubicBezTo>
                    <a:pt x="425450" y="1259840"/>
                    <a:pt x="379730" y="1399540"/>
                    <a:pt x="367030" y="1524000"/>
                  </a:cubicBezTo>
                  <a:cubicBezTo>
                    <a:pt x="354330" y="1640840"/>
                    <a:pt x="370840" y="1764030"/>
                    <a:pt x="360680" y="1868170"/>
                  </a:cubicBezTo>
                  <a:cubicBezTo>
                    <a:pt x="353060" y="1955800"/>
                    <a:pt x="328930" y="2020570"/>
                    <a:pt x="320040" y="2108200"/>
                  </a:cubicBezTo>
                  <a:cubicBezTo>
                    <a:pt x="309880" y="2209800"/>
                    <a:pt x="332740" y="2376170"/>
                    <a:pt x="309880" y="2443480"/>
                  </a:cubicBezTo>
                  <a:cubicBezTo>
                    <a:pt x="299720" y="2477770"/>
                    <a:pt x="284480" y="2496820"/>
                    <a:pt x="262890" y="2512060"/>
                  </a:cubicBezTo>
                  <a:cubicBezTo>
                    <a:pt x="242570" y="2527300"/>
                    <a:pt x="208280" y="2534920"/>
                    <a:pt x="182880" y="2532380"/>
                  </a:cubicBezTo>
                  <a:cubicBezTo>
                    <a:pt x="157480" y="2528570"/>
                    <a:pt x="127000" y="2512060"/>
                    <a:pt x="109220" y="2493010"/>
                  </a:cubicBezTo>
                  <a:cubicBezTo>
                    <a:pt x="92710" y="2473960"/>
                    <a:pt x="80010" y="2415540"/>
                    <a:pt x="80010" y="24155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526078" y="3048952"/>
            <a:ext cx="711518" cy="2015490"/>
            <a:chOff x="0" y="0"/>
            <a:chExt cx="948690" cy="26873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9530"/>
              <a:ext cx="850900" cy="2595880"/>
            </a:xfrm>
            <a:custGeom>
              <a:avLst/>
              <a:gdLst/>
              <a:ahLst/>
              <a:cxnLst/>
              <a:rect r="r" b="b" t="t" l="l"/>
              <a:pathLst>
                <a:path h="2595880" w="850900">
                  <a:moveTo>
                    <a:pt x="107950" y="2360930"/>
                  </a:moveTo>
                  <a:cubicBezTo>
                    <a:pt x="379730" y="2306320"/>
                    <a:pt x="410210" y="2278380"/>
                    <a:pt x="443230" y="2251710"/>
                  </a:cubicBezTo>
                  <a:cubicBezTo>
                    <a:pt x="477520" y="2225040"/>
                    <a:pt x="511810" y="2197100"/>
                    <a:pt x="534670" y="2162810"/>
                  </a:cubicBezTo>
                  <a:cubicBezTo>
                    <a:pt x="557530" y="2125980"/>
                    <a:pt x="572770" y="2085340"/>
                    <a:pt x="581660" y="2037080"/>
                  </a:cubicBezTo>
                  <a:cubicBezTo>
                    <a:pt x="591820" y="1977390"/>
                    <a:pt x="576580" y="1878330"/>
                    <a:pt x="582930" y="1830070"/>
                  </a:cubicBezTo>
                  <a:cubicBezTo>
                    <a:pt x="586740" y="1803400"/>
                    <a:pt x="586740" y="1788160"/>
                    <a:pt x="598170" y="1769110"/>
                  </a:cubicBezTo>
                  <a:cubicBezTo>
                    <a:pt x="612140" y="1746250"/>
                    <a:pt x="643890" y="1718310"/>
                    <a:pt x="668020" y="1706880"/>
                  </a:cubicBezTo>
                  <a:cubicBezTo>
                    <a:pt x="688340" y="1697990"/>
                    <a:pt x="709930" y="1695450"/>
                    <a:pt x="731520" y="1699260"/>
                  </a:cubicBezTo>
                  <a:cubicBezTo>
                    <a:pt x="756920" y="1704340"/>
                    <a:pt x="795020" y="1720850"/>
                    <a:pt x="814070" y="1742440"/>
                  </a:cubicBezTo>
                  <a:cubicBezTo>
                    <a:pt x="833120" y="1764030"/>
                    <a:pt x="844550" y="1798320"/>
                    <a:pt x="847090" y="1830070"/>
                  </a:cubicBezTo>
                  <a:cubicBezTo>
                    <a:pt x="849630" y="1866900"/>
                    <a:pt x="836930" y="1911350"/>
                    <a:pt x="822960" y="1949450"/>
                  </a:cubicBezTo>
                  <a:cubicBezTo>
                    <a:pt x="810260" y="1985010"/>
                    <a:pt x="778510" y="2006600"/>
                    <a:pt x="768350" y="2049780"/>
                  </a:cubicBezTo>
                  <a:cubicBezTo>
                    <a:pt x="751840" y="2113280"/>
                    <a:pt x="779780" y="2231390"/>
                    <a:pt x="774700" y="2302510"/>
                  </a:cubicBezTo>
                  <a:cubicBezTo>
                    <a:pt x="770890" y="2354580"/>
                    <a:pt x="772160" y="2397760"/>
                    <a:pt x="753110" y="2435860"/>
                  </a:cubicBezTo>
                  <a:cubicBezTo>
                    <a:pt x="731520" y="2473960"/>
                    <a:pt x="692150" y="2522220"/>
                    <a:pt x="650240" y="2532380"/>
                  </a:cubicBezTo>
                  <a:cubicBezTo>
                    <a:pt x="600710" y="2542540"/>
                    <a:pt x="501650" y="2506980"/>
                    <a:pt x="467360" y="2470150"/>
                  </a:cubicBezTo>
                  <a:cubicBezTo>
                    <a:pt x="440690" y="2439670"/>
                    <a:pt x="445770" y="2402840"/>
                    <a:pt x="439420" y="2348230"/>
                  </a:cubicBezTo>
                  <a:cubicBezTo>
                    <a:pt x="426720" y="2245360"/>
                    <a:pt x="444500" y="2037080"/>
                    <a:pt x="438150" y="1889760"/>
                  </a:cubicBezTo>
                  <a:cubicBezTo>
                    <a:pt x="430530" y="1751330"/>
                    <a:pt x="407670" y="1656080"/>
                    <a:pt x="398780" y="1489710"/>
                  </a:cubicBezTo>
                  <a:cubicBezTo>
                    <a:pt x="386080" y="1214120"/>
                    <a:pt x="382270" y="593090"/>
                    <a:pt x="398780" y="396240"/>
                  </a:cubicBezTo>
                  <a:cubicBezTo>
                    <a:pt x="405130" y="323850"/>
                    <a:pt x="422910" y="292100"/>
                    <a:pt x="424180" y="246380"/>
                  </a:cubicBezTo>
                  <a:cubicBezTo>
                    <a:pt x="424180" y="208280"/>
                    <a:pt x="407670" y="172720"/>
                    <a:pt x="411480" y="139700"/>
                  </a:cubicBezTo>
                  <a:cubicBezTo>
                    <a:pt x="414020" y="110490"/>
                    <a:pt x="426720" y="76200"/>
                    <a:pt x="439420" y="55880"/>
                  </a:cubicBezTo>
                  <a:cubicBezTo>
                    <a:pt x="448310" y="41910"/>
                    <a:pt x="457200" y="33020"/>
                    <a:pt x="472440" y="25400"/>
                  </a:cubicBezTo>
                  <a:cubicBezTo>
                    <a:pt x="492760" y="12700"/>
                    <a:pt x="529590" y="0"/>
                    <a:pt x="557530" y="1270"/>
                  </a:cubicBezTo>
                  <a:cubicBezTo>
                    <a:pt x="585470" y="2540"/>
                    <a:pt x="618490" y="16510"/>
                    <a:pt x="640080" y="34290"/>
                  </a:cubicBezTo>
                  <a:cubicBezTo>
                    <a:pt x="661670" y="52070"/>
                    <a:pt x="679450" y="87630"/>
                    <a:pt x="685800" y="110490"/>
                  </a:cubicBezTo>
                  <a:cubicBezTo>
                    <a:pt x="690880" y="127000"/>
                    <a:pt x="690880" y="138430"/>
                    <a:pt x="688340" y="154940"/>
                  </a:cubicBezTo>
                  <a:cubicBezTo>
                    <a:pt x="683260" y="179070"/>
                    <a:pt x="670560" y="215900"/>
                    <a:pt x="651510" y="236220"/>
                  </a:cubicBezTo>
                  <a:cubicBezTo>
                    <a:pt x="631190" y="256540"/>
                    <a:pt x="595630" y="271780"/>
                    <a:pt x="572770" y="276860"/>
                  </a:cubicBezTo>
                  <a:cubicBezTo>
                    <a:pt x="556260" y="281940"/>
                    <a:pt x="543560" y="281940"/>
                    <a:pt x="527050" y="276860"/>
                  </a:cubicBezTo>
                  <a:cubicBezTo>
                    <a:pt x="504190" y="271780"/>
                    <a:pt x="468630" y="256540"/>
                    <a:pt x="449580" y="236220"/>
                  </a:cubicBezTo>
                  <a:cubicBezTo>
                    <a:pt x="429260" y="215900"/>
                    <a:pt x="415290" y="182880"/>
                    <a:pt x="411480" y="154940"/>
                  </a:cubicBezTo>
                  <a:cubicBezTo>
                    <a:pt x="408940" y="127000"/>
                    <a:pt x="416560" y="92710"/>
                    <a:pt x="430530" y="68580"/>
                  </a:cubicBezTo>
                  <a:cubicBezTo>
                    <a:pt x="445770" y="44450"/>
                    <a:pt x="477520" y="21590"/>
                    <a:pt x="499110" y="11430"/>
                  </a:cubicBezTo>
                  <a:cubicBezTo>
                    <a:pt x="514350" y="3810"/>
                    <a:pt x="525780" y="1270"/>
                    <a:pt x="542290" y="1270"/>
                  </a:cubicBezTo>
                  <a:cubicBezTo>
                    <a:pt x="566420" y="2540"/>
                    <a:pt x="607060" y="12700"/>
                    <a:pt x="628650" y="25400"/>
                  </a:cubicBezTo>
                  <a:cubicBezTo>
                    <a:pt x="642620" y="33020"/>
                    <a:pt x="651510" y="41910"/>
                    <a:pt x="660400" y="55880"/>
                  </a:cubicBezTo>
                  <a:cubicBezTo>
                    <a:pt x="673100" y="76200"/>
                    <a:pt x="684530" y="104140"/>
                    <a:pt x="689610" y="139700"/>
                  </a:cubicBezTo>
                  <a:cubicBezTo>
                    <a:pt x="697230" y="196850"/>
                    <a:pt x="679450" y="261620"/>
                    <a:pt x="675640" y="365760"/>
                  </a:cubicBezTo>
                  <a:cubicBezTo>
                    <a:pt x="669290" y="607060"/>
                    <a:pt x="660400" y="1287780"/>
                    <a:pt x="675640" y="1555750"/>
                  </a:cubicBezTo>
                  <a:cubicBezTo>
                    <a:pt x="684530" y="1691640"/>
                    <a:pt x="707390" y="1757680"/>
                    <a:pt x="713740" y="1864360"/>
                  </a:cubicBezTo>
                  <a:cubicBezTo>
                    <a:pt x="720090" y="1974850"/>
                    <a:pt x="742950" y="2136140"/>
                    <a:pt x="712470" y="2207260"/>
                  </a:cubicBezTo>
                  <a:cubicBezTo>
                    <a:pt x="694690" y="2247900"/>
                    <a:pt x="662940" y="2273300"/>
                    <a:pt x="629920" y="2287270"/>
                  </a:cubicBezTo>
                  <a:cubicBezTo>
                    <a:pt x="594360" y="2302510"/>
                    <a:pt x="527050" y="2313940"/>
                    <a:pt x="504190" y="2289810"/>
                  </a:cubicBezTo>
                  <a:cubicBezTo>
                    <a:pt x="471170" y="2256790"/>
                    <a:pt x="492760" y="2137410"/>
                    <a:pt x="505460" y="2057400"/>
                  </a:cubicBezTo>
                  <a:cubicBezTo>
                    <a:pt x="520700" y="1964690"/>
                    <a:pt x="560070" y="1827530"/>
                    <a:pt x="598170" y="1769110"/>
                  </a:cubicBezTo>
                  <a:cubicBezTo>
                    <a:pt x="619760" y="1736090"/>
                    <a:pt x="641350" y="1717040"/>
                    <a:pt x="668020" y="1706880"/>
                  </a:cubicBezTo>
                  <a:cubicBezTo>
                    <a:pt x="695960" y="1696720"/>
                    <a:pt x="736600" y="1699260"/>
                    <a:pt x="762000" y="1706880"/>
                  </a:cubicBezTo>
                  <a:cubicBezTo>
                    <a:pt x="783590" y="1713230"/>
                    <a:pt x="800100" y="1727200"/>
                    <a:pt x="814070" y="1742440"/>
                  </a:cubicBezTo>
                  <a:cubicBezTo>
                    <a:pt x="828040" y="1757680"/>
                    <a:pt x="836930" y="1776730"/>
                    <a:pt x="843280" y="1798320"/>
                  </a:cubicBezTo>
                  <a:cubicBezTo>
                    <a:pt x="850900" y="1827530"/>
                    <a:pt x="848360" y="1860550"/>
                    <a:pt x="847090" y="1902460"/>
                  </a:cubicBezTo>
                  <a:cubicBezTo>
                    <a:pt x="843280" y="1963420"/>
                    <a:pt x="833120" y="2066290"/>
                    <a:pt x="816610" y="2132330"/>
                  </a:cubicBezTo>
                  <a:cubicBezTo>
                    <a:pt x="803910" y="2184400"/>
                    <a:pt x="787400" y="2226310"/>
                    <a:pt x="765810" y="2266950"/>
                  </a:cubicBezTo>
                  <a:cubicBezTo>
                    <a:pt x="745490" y="2306320"/>
                    <a:pt x="722630" y="2343150"/>
                    <a:pt x="692150" y="2372360"/>
                  </a:cubicBezTo>
                  <a:cubicBezTo>
                    <a:pt x="659130" y="2402840"/>
                    <a:pt x="608330" y="2419350"/>
                    <a:pt x="570230" y="2447290"/>
                  </a:cubicBezTo>
                  <a:cubicBezTo>
                    <a:pt x="532130" y="2473960"/>
                    <a:pt x="508000" y="2514600"/>
                    <a:pt x="461010" y="2537460"/>
                  </a:cubicBezTo>
                  <a:cubicBezTo>
                    <a:pt x="397510" y="2566670"/>
                    <a:pt x="287020" y="2579370"/>
                    <a:pt x="215900" y="2586990"/>
                  </a:cubicBezTo>
                  <a:cubicBezTo>
                    <a:pt x="161290" y="2592070"/>
                    <a:pt x="105410" y="2595880"/>
                    <a:pt x="72390" y="2584450"/>
                  </a:cubicBezTo>
                  <a:cubicBezTo>
                    <a:pt x="52070" y="2578100"/>
                    <a:pt x="39370" y="2566670"/>
                    <a:pt x="27940" y="2551430"/>
                  </a:cubicBezTo>
                  <a:cubicBezTo>
                    <a:pt x="13970" y="2532380"/>
                    <a:pt x="0" y="2498090"/>
                    <a:pt x="1270" y="2472690"/>
                  </a:cubicBezTo>
                  <a:cubicBezTo>
                    <a:pt x="2540" y="2446020"/>
                    <a:pt x="15240" y="2414270"/>
                    <a:pt x="34290" y="2396490"/>
                  </a:cubicBezTo>
                  <a:cubicBezTo>
                    <a:pt x="52070" y="2377440"/>
                    <a:pt x="107950" y="2360930"/>
                    <a:pt x="107950" y="23609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809922" y="3202305"/>
            <a:ext cx="364808" cy="2067877"/>
            <a:chOff x="0" y="0"/>
            <a:chExt cx="486410" cy="2757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1910" y="49530"/>
              <a:ext cx="396240" cy="2655570"/>
            </a:xfrm>
            <a:custGeom>
              <a:avLst/>
              <a:gdLst/>
              <a:ahLst/>
              <a:cxnLst/>
              <a:rect r="r" b="b" t="t" l="l"/>
              <a:pathLst>
                <a:path h="2655570" w="396240">
                  <a:moveTo>
                    <a:pt x="88900" y="2553970"/>
                  </a:moveTo>
                  <a:cubicBezTo>
                    <a:pt x="57150" y="2162810"/>
                    <a:pt x="26670" y="2085340"/>
                    <a:pt x="15240" y="1977390"/>
                  </a:cubicBezTo>
                  <a:cubicBezTo>
                    <a:pt x="0" y="1835150"/>
                    <a:pt x="0" y="1633220"/>
                    <a:pt x="8890" y="1478280"/>
                  </a:cubicBezTo>
                  <a:cubicBezTo>
                    <a:pt x="16510" y="1342390"/>
                    <a:pt x="46990" y="1226820"/>
                    <a:pt x="57150" y="1098550"/>
                  </a:cubicBezTo>
                  <a:cubicBezTo>
                    <a:pt x="67310" y="969010"/>
                    <a:pt x="58420" y="828040"/>
                    <a:pt x="68580" y="707390"/>
                  </a:cubicBezTo>
                  <a:cubicBezTo>
                    <a:pt x="76200" y="601980"/>
                    <a:pt x="102870" y="491490"/>
                    <a:pt x="104140" y="414020"/>
                  </a:cubicBezTo>
                  <a:cubicBezTo>
                    <a:pt x="105410" y="363220"/>
                    <a:pt x="90170" y="334010"/>
                    <a:pt x="92710" y="288290"/>
                  </a:cubicBezTo>
                  <a:cubicBezTo>
                    <a:pt x="95250" y="229870"/>
                    <a:pt x="105410" y="138430"/>
                    <a:pt x="125730" y="92710"/>
                  </a:cubicBezTo>
                  <a:cubicBezTo>
                    <a:pt x="139700" y="60960"/>
                    <a:pt x="161290" y="38100"/>
                    <a:pt x="180340" y="22860"/>
                  </a:cubicBezTo>
                  <a:cubicBezTo>
                    <a:pt x="194310" y="12700"/>
                    <a:pt x="204470" y="7620"/>
                    <a:pt x="220980" y="5080"/>
                  </a:cubicBezTo>
                  <a:cubicBezTo>
                    <a:pt x="245110" y="1270"/>
                    <a:pt x="283210" y="1270"/>
                    <a:pt x="308610" y="11430"/>
                  </a:cubicBezTo>
                  <a:cubicBezTo>
                    <a:pt x="334010" y="22860"/>
                    <a:pt x="361950" y="50800"/>
                    <a:pt x="374650" y="69850"/>
                  </a:cubicBezTo>
                  <a:cubicBezTo>
                    <a:pt x="384810" y="83820"/>
                    <a:pt x="388620" y="95250"/>
                    <a:pt x="391160" y="111760"/>
                  </a:cubicBezTo>
                  <a:cubicBezTo>
                    <a:pt x="393700" y="135890"/>
                    <a:pt x="387350" y="176530"/>
                    <a:pt x="379730" y="199390"/>
                  </a:cubicBezTo>
                  <a:cubicBezTo>
                    <a:pt x="373380" y="214630"/>
                    <a:pt x="365760" y="224790"/>
                    <a:pt x="353060" y="236220"/>
                  </a:cubicBezTo>
                  <a:cubicBezTo>
                    <a:pt x="335280" y="251460"/>
                    <a:pt x="302260" y="271780"/>
                    <a:pt x="275590" y="275590"/>
                  </a:cubicBezTo>
                  <a:cubicBezTo>
                    <a:pt x="247650" y="279400"/>
                    <a:pt x="209550" y="269240"/>
                    <a:pt x="187960" y="259080"/>
                  </a:cubicBezTo>
                  <a:cubicBezTo>
                    <a:pt x="172720" y="252730"/>
                    <a:pt x="163830" y="245110"/>
                    <a:pt x="153670" y="231140"/>
                  </a:cubicBezTo>
                  <a:cubicBezTo>
                    <a:pt x="138430" y="213360"/>
                    <a:pt x="121920" y="173990"/>
                    <a:pt x="118110" y="151130"/>
                  </a:cubicBezTo>
                  <a:cubicBezTo>
                    <a:pt x="115570" y="134620"/>
                    <a:pt x="115570" y="121920"/>
                    <a:pt x="121920" y="106680"/>
                  </a:cubicBezTo>
                  <a:cubicBezTo>
                    <a:pt x="128270" y="83820"/>
                    <a:pt x="147320" y="49530"/>
                    <a:pt x="168910" y="31750"/>
                  </a:cubicBezTo>
                  <a:cubicBezTo>
                    <a:pt x="189230" y="13970"/>
                    <a:pt x="223520" y="2540"/>
                    <a:pt x="250190" y="1270"/>
                  </a:cubicBezTo>
                  <a:cubicBezTo>
                    <a:pt x="278130" y="0"/>
                    <a:pt x="314960" y="13970"/>
                    <a:pt x="335280" y="26670"/>
                  </a:cubicBezTo>
                  <a:cubicBezTo>
                    <a:pt x="349250" y="34290"/>
                    <a:pt x="358140" y="43180"/>
                    <a:pt x="367030" y="57150"/>
                  </a:cubicBezTo>
                  <a:cubicBezTo>
                    <a:pt x="379730" y="77470"/>
                    <a:pt x="391160" y="109220"/>
                    <a:pt x="393700" y="140970"/>
                  </a:cubicBezTo>
                  <a:cubicBezTo>
                    <a:pt x="396240" y="185420"/>
                    <a:pt x="374650" y="236220"/>
                    <a:pt x="367030" y="300990"/>
                  </a:cubicBezTo>
                  <a:cubicBezTo>
                    <a:pt x="356870" y="396240"/>
                    <a:pt x="345440" y="551180"/>
                    <a:pt x="341630" y="659130"/>
                  </a:cubicBezTo>
                  <a:cubicBezTo>
                    <a:pt x="337820" y="746760"/>
                    <a:pt x="345440" y="800100"/>
                    <a:pt x="340360" y="899160"/>
                  </a:cubicBezTo>
                  <a:cubicBezTo>
                    <a:pt x="331470" y="1059180"/>
                    <a:pt x="284480" y="1333500"/>
                    <a:pt x="273050" y="1530350"/>
                  </a:cubicBezTo>
                  <a:cubicBezTo>
                    <a:pt x="262890" y="1701800"/>
                    <a:pt x="259080" y="1871980"/>
                    <a:pt x="267970" y="2015490"/>
                  </a:cubicBezTo>
                  <a:cubicBezTo>
                    <a:pt x="275590" y="2132330"/>
                    <a:pt x="304800" y="2235200"/>
                    <a:pt x="312420" y="2331720"/>
                  </a:cubicBezTo>
                  <a:cubicBezTo>
                    <a:pt x="320040" y="2411730"/>
                    <a:pt x="332740" y="2499360"/>
                    <a:pt x="321310" y="2552700"/>
                  </a:cubicBezTo>
                  <a:cubicBezTo>
                    <a:pt x="313690" y="2585720"/>
                    <a:pt x="302260" y="2608580"/>
                    <a:pt x="281940" y="2626360"/>
                  </a:cubicBezTo>
                  <a:cubicBezTo>
                    <a:pt x="262890" y="2644140"/>
                    <a:pt x="231140" y="2655570"/>
                    <a:pt x="204470" y="2655570"/>
                  </a:cubicBezTo>
                  <a:cubicBezTo>
                    <a:pt x="179070" y="2655570"/>
                    <a:pt x="147320" y="2644140"/>
                    <a:pt x="127000" y="2626360"/>
                  </a:cubicBezTo>
                  <a:cubicBezTo>
                    <a:pt x="107950" y="2609850"/>
                    <a:pt x="88900" y="2553970"/>
                    <a:pt x="88900" y="2553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73744" y="5011462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82606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ADMIN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5179" y="5046246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DASHBOARD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1006846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USERS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9026" y="1736700"/>
            <a:ext cx="14275309" cy="7907921"/>
          </a:xfrm>
          <a:custGeom>
            <a:avLst/>
            <a:gdLst/>
            <a:ahLst/>
            <a:cxnLst/>
            <a:rect r="r" b="b" t="t" l="l"/>
            <a:pathLst>
              <a:path h="7907921" w="14275309">
                <a:moveTo>
                  <a:pt x="0" y="0"/>
                </a:moveTo>
                <a:lnTo>
                  <a:pt x="14275309" y="0"/>
                </a:lnTo>
                <a:lnTo>
                  <a:pt x="14275309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53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1006846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SUBSCRIPTIONS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9026" y="1736700"/>
            <a:ext cx="14275309" cy="7907921"/>
          </a:xfrm>
          <a:custGeom>
            <a:avLst/>
            <a:gdLst/>
            <a:ahLst/>
            <a:cxnLst/>
            <a:rect r="r" b="b" t="t" l="l"/>
            <a:pathLst>
              <a:path h="7907921" w="14275309">
                <a:moveTo>
                  <a:pt x="0" y="0"/>
                </a:moveTo>
                <a:lnTo>
                  <a:pt x="14275309" y="0"/>
                </a:lnTo>
                <a:lnTo>
                  <a:pt x="14275309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09026" y="1736700"/>
            <a:ext cx="14275309" cy="7907921"/>
          </a:xfrm>
          <a:custGeom>
            <a:avLst/>
            <a:gdLst/>
            <a:ahLst/>
            <a:cxnLst/>
            <a:rect r="r" b="b" t="t" l="l"/>
            <a:pathLst>
              <a:path h="7907921" w="14275309">
                <a:moveTo>
                  <a:pt x="0" y="0"/>
                </a:moveTo>
                <a:lnTo>
                  <a:pt x="14275309" y="0"/>
                </a:lnTo>
                <a:lnTo>
                  <a:pt x="14275309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63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857113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BLOG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3665" y="1736700"/>
            <a:ext cx="14275309" cy="7815732"/>
          </a:xfrm>
          <a:custGeom>
            <a:avLst/>
            <a:gdLst/>
            <a:ahLst/>
            <a:cxnLst/>
            <a:rect r="r" b="b" t="t" l="l"/>
            <a:pathLst>
              <a:path h="7815732" w="14275309">
                <a:moveTo>
                  <a:pt x="0" y="0"/>
                </a:moveTo>
                <a:lnTo>
                  <a:pt x="14275309" y="0"/>
                </a:lnTo>
                <a:lnTo>
                  <a:pt x="14275309" y="7815732"/>
                </a:lnTo>
                <a:lnTo>
                  <a:pt x="0" y="7815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857113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CONTACT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9026" y="1736700"/>
            <a:ext cx="14275309" cy="7907921"/>
          </a:xfrm>
          <a:custGeom>
            <a:avLst/>
            <a:gdLst/>
            <a:ahLst/>
            <a:cxnLst/>
            <a:rect r="r" b="b" t="t" l="l"/>
            <a:pathLst>
              <a:path h="7907921" w="14275309">
                <a:moveTo>
                  <a:pt x="0" y="0"/>
                </a:moveTo>
                <a:lnTo>
                  <a:pt x="14275309" y="0"/>
                </a:lnTo>
                <a:lnTo>
                  <a:pt x="14275309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39265" y="337764"/>
            <a:ext cx="1098588" cy="13818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828137" y="-161925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8187" y="1977374"/>
            <a:ext cx="12397591" cy="670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Streamlines Communication and Collaboration: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a centralized system for effective interaction among students, parents, and administrators.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</a:t>
            </a: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nhances Operational Efficiency: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 t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anagement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user data, payments, and feedback, minimizing manual dependencies and errors.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Integrates Modern Technologies: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corporates AI-driven content generation and automated notifications to improve 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ngag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 func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ity.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Optimizes Subscription Management: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Facilitates secure and efficient handling of subscriptions with seamless payment integration.</a:t>
            </a:r>
          </a:p>
          <a:p>
            <a:pPr algn="just" marL="480150" indent="-240075" lvl="1">
              <a:lnSpc>
                <a:spcPts val="3580"/>
              </a:lnSpc>
              <a:buFont typeface="Arial"/>
              <a:buChar char="•"/>
            </a:pPr>
            <a:r>
              <a:rPr lang="en-US" b="true" sz="2223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Delivers a User-Centric Experience:</a:t>
            </a:r>
          </a:p>
          <a:p>
            <a:pPr algn="just" marL="960299" indent="-320100" lvl="2">
              <a:lnSpc>
                <a:spcPts val="3580"/>
              </a:lnSpc>
              <a:buFont typeface="Arial"/>
              <a:buChar char="⚬"/>
            </a:pPr>
            <a:r>
              <a:rPr lang="en-US" sz="22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personalized guidance and easy navigation through intuitive dashboards and interactive features.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85167" y="224592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57404" y="6551228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857113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PRODUCT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40280" y="26673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382286" y="210961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854" y="328162"/>
            <a:ext cx="8571133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FEEDBACK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03665" y="1736700"/>
            <a:ext cx="14280670" cy="7907921"/>
          </a:xfrm>
          <a:custGeom>
            <a:avLst/>
            <a:gdLst/>
            <a:ahLst/>
            <a:cxnLst/>
            <a:rect r="r" b="b" t="t" l="l"/>
            <a:pathLst>
              <a:path h="7907921" w="14280670">
                <a:moveTo>
                  <a:pt x="0" y="0"/>
                </a:moveTo>
                <a:lnTo>
                  <a:pt x="14280670" y="0"/>
                </a:lnTo>
                <a:lnTo>
                  <a:pt x="14280670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9026" y="1736700"/>
            <a:ext cx="14275309" cy="7907921"/>
          </a:xfrm>
          <a:custGeom>
            <a:avLst/>
            <a:gdLst/>
            <a:ahLst/>
            <a:cxnLst/>
            <a:rect r="r" b="b" t="t" l="l"/>
            <a:pathLst>
              <a:path h="7907921" w="14275309">
                <a:moveTo>
                  <a:pt x="0" y="0"/>
                </a:moveTo>
                <a:lnTo>
                  <a:pt x="14275309" y="0"/>
                </a:lnTo>
                <a:lnTo>
                  <a:pt x="14275309" y="7907921"/>
                </a:lnTo>
                <a:lnTo>
                  <a:pt x="0" y="7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39265" y="337764"/>
            <a:ext cx="1098588" cy="13818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474234" y="175839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FUTURE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1334" y="2603095"/>
            <a:ext cx="12317581" cy="55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410" indent="-247205" lvl="1">
              <a:lnSpc>
                <a:spcPts val="3686"/>
              </a:lnSpc>
              <a:buFont typeface="Arial"/>
              <a:buChar char="•"/>
            </a:pPr>
            <a:r>
              <a:rPr lang="en-US" b="true" sz="22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AI-Driven Personalization</a:t>
            </a:r>
          </a:p>
          <a:p>
            <a:pPr algn="just" marL="988821" indent="-329607" lvl="2">
              <a:lnSpc>
                <a:spcPts val="3686"/>
              </a:lnSpc>
              <a:buFont typeface="Arial"/>
              <a:buChar char="⚬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advanc</a:t>
            </a: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 machine learning algorithms for personalized educational recommendations based on user preferences and performance.</a:t>
            </a:r>
          </a:p>
          <a:p>
            <a:pPr algn="just" marL="494410" indent="-247205" lvl="1">
              <a:lnSpc>
                <a:spcPts val="3686"/>
              </a:lnSpc>
              <a:buFont typeface="Arial"/>
              <a:buChar char="•"/>
            </a:pPr>
            <a:r>
              <a:rPr lang="en-US" b="true" sz="22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</a:t>
            </a:r>
            <a:r>
              <a:rPr lang="en-US" b="true" sz="22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obile Application Development</a:t>
            </a:r>
          </a:p>
          <a:p>
            <a:pPr algn="just" marL="988821" indent="-329607" lvl="2">
              <a:lnSpc>
                <a:spcPts val="3686"/>
              </a:lnSpc>
              <a:buFont typeface="Arial"/>
              <a:buChar char="⚬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dedicated mobile app for Android and iOS platforms for enhanced accessibility and user engagement.</a:t>
            </a:r>
          </a:p>
          <a:p>
            <a:pPr algn="just" marL="494410" indent="-247205" lvl="1">
              <a:lnSpc>
                <a:spcPts val="3686"/>
              </a:lnSpc>
              <a:buFont typeface="Arial"/>
              <a:buChar char="•"/>
            </a:pPr>
            <a:r>
              <a:rPr lang="en-US" b="true" sz="22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Expansion of Educational Offerings</a:t>
            </a:r>
          </a:p>
          <a:p>
            <a:pPr algn="just" marL="988821" indent="-329607" lvl="2">
              <a:lnSpc>
                <a:spcPts val="3686"/>
              </a:lnSpc>
              <a:buFont typeface="Arial"/>
              <a:buChar char="⚬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Collaborate with institutions to include a wider range of courses, certifications, and training programs.</a:t>
            </a:r>
          </a:p>
          <a:p>
            <a:pPr algn="just" marL="494410" indent="-247205" lvl="1">
              <a:lnSpc>
                <a:spcPts val="3686"/>
              </a:lnSpc>
              <a:buFont typeface="Arial"/>
              <a:buChar char="•"/>
            </a:pPr>
            <a:r>
              <a:rPr lang="en-US" b="true" sz="22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Blockchain Integration</a:t>
            </a:r>
          </a:p>
          <a:p>
            <a:pPr algn="just" marL="988821" indent="-329607" lvl="2">
              <a:lnSpc>
                <a:spcPts val="3686"/>
              </a:lnSpc>
              <a:buFont typeface="Arial"/>
              <a:buChar char="⚬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Securely manage and verify educational credentials, certifications, and payment transactions using blockchain technology.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57404" y="6551228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8467299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134004" y="3787673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285"/>
            <a:ext cx="5981173" cy="1315603"/>
            <a:chOff x="0" y="0"/>
            <a:chExt cx="1425630" cy="3135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5630" cy="313578"/>
            </a:xfrm>
            <a:custGeom>
              <a:avLst/>
              <a:gdLst/>
              <a:ahLst/>
              <a:cxnLst/>
              <a:rect r="r" b="b" t="t" l="l"/>
              <a:pathLst>
                <a:path h="313578" w="1425630">
                  <a:moveTo>
                    <a:pt x="0" y="0"/>
                  </a:moveTo>
                  <a:lnTo>
                    <a:pt x="1425630" y="0"/>
                  </a:lnTo>
                  <a:lnTo>
                    <a:pt x="1425630" y="313578"/>
                  </a:lnTo>
                  <a:lnTo>
                    <a:pt x="0" y="31357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25630" cy="35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6963" y="319987"/>
            <a:ext cx="5114210" cy="111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3"/>
              </a:lnSpc>
            </a:pPr>
            <a:r>
              <a:rPr lang="en-US" sz="83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FEATURE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71829" y="39392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938961" y="3653673"/>
            <a:ext cx="5077990" cy="5077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66963" y="1901932"/>
            <a:ext cx="17300428" cy="788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Centralized Communication and Management: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Unified platform for seamless interaction between students, parents, and administrators.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Administrators can manage contacts, feedback, products, and blogs, ensuring streamlined communication.</a:t>
            </a:r>
          </a:p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Effici</a:t>
            </a: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 Subscription Handling: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Razorpay integration for secure and hassle-free subscription management.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User-friendly dashboards to track subscriptions and transactions.</a:t>
            </a:r>
          </a:p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Notifications and Email Services: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OTP-based e</a:t>
            </a: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mail verification for password resets.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purchase confirmations and real-time toast notifications for user actions.</a:t>
            </a:r>
          </a:p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 and Modern Technology Integration (Future Enhancement):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AI-driven tools for </a:t>
            </a: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 generation, enabling administrators to create blogs and newsletters quickly.</a:t>
            </a:r>
          </a:p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User-Centric Feat</a:t>
            </a: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ures: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view, edit, and delete their blogs, products, contacts, and feedback.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Comprehensive dashboards for activity and transaction overview.</a:t>
            </a:r>
          </a:p>
          <a:p>
            <a:pPr algn="l" marL="479298" indent="-239649" lvl="1">
              <a:lnSpc>
                <a:spcPts val="3507"/>
              </a:lnSpc>
              <a:buFont typeface="Arial"/>
              <a:buChar char="•"/>
            </a:pPr>
            <a:r>
              <a:rPr lang="en-US" b="true" sz="22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and Scalable Infrastructure: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using React and Spring Boot, ensuring high performance and scalability.</a:t>
            </a:r>
          </a:p>
          <a:p>
            <a:pPr algn="l" marL="958596" indent="-319532" lvl="2">
              <a:lnSpc>
                <a:spcPts val="3507"/>
              </a:lnSpc>
              <a:buFont typeface="Arial"/>
              <a:buChar char="⚬"/>
            </a:pPr>
            <a:r>
              <a:rPr lang="en-US" sz="2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Adherence to security best practices for safeguarding user data and transactions.</a:t>
            </a:r>
          </a:p>
          <a:p>
            <a:pPr algn="l">
              <a:lnSpc>
                <a:spcPts val="3507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83983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285"/>
            <a:ext cx="5981173" cy="1315603"/>
            <a:chOff x="0" y="0"/>
            <a:chExt cx="1425630" cy="3135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5630" cy="313578"/>
            </a:xfrm>
            <a:custGeom>
              <a:avLst/>
              <a:gdLst/>
              <a:ahLst/>
              <a:cxnLst/>
              <a:rect r="r" b="b" t="t" l="l"/>
              <a:pathLst>
                <a:path h="313578" w="1425630">
                  <a:moveTo>
                    <a:pt x="0" y="0"/>
                  </a:moveTo>
                  <a:lnTo>
                    <a:pt x="1425630" y="0"/>
                  </a:lnTo>
                  <a:lnTo>
                    <a:pt x="1425630" y="313578"/>
                  </a:lnTo>
                  <a:lnTo>
                    <a:pt x="0" y="31357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25630" cy="35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6963" y="319987"/>
            <a:ext cx="5114210" cy="111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3"/>
              </a:lnSpc>
            </a:pPr>
            <a:r>
              <a:rPr lang="en-US" sz="83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71829" y="39392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938961" y="3653673"/>
            <a:ext cx="5077990" cy="5077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45543" y="1684626"/>
            <a:ext cx="4346384" cy="6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b="true" sz="40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 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5543" y="2175591"/>
            <a:ext cx="14508337" cy="261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17" indent="-225608" lvl="1">
              <a:lnSpc>
                <a:spcPts val="2925"/>
              </a:lnSpc>
              <a:buFont typeface="Arial"/>
              <a:buChar char="•"/>
            </a:pPr>
            <a:r>
              <a:rPr lang="en-US" b="true" sz="20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React: </a:t>
            </a:r>
          </a:p>
          <a:p>
            <a:pPr algn="just" marL="902434" indent="-300811" lvl="2">
              <a:lnSpc>
                <a:spcPts val="2925"/>
              </a:lnSpc>
              <a:buFont typeface="Arial"/>
              <a:buChar char="⚬"/>
            </a:pPr>
            <a:r>
              <a:rPr lang="en-US" sz="2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powerful JavaScript library for building interactive user interfaces, ensuring a dynamic and responsive user experience.</a:t>
            </a:r>
          </a:p>
          <a:p>
            <a:pPr algn="just">
              <a:lnSpc>
                <a:spcPts val="2925"/>
              </a:lnSpc>
            </a:pPr>
          </a:p>
          <a:p>
            <a:pPr algn="just" marL="451217" indent="-225608" lvl="1">
              <a:lnSpc>
                <a:spcPts val="2925"/>
              </a:lnSpc>
              <a:buFont typeface="Arial"/>
              <a:buChar char="•"/>
            </a:pPr>
            <a:r>
              <a:rPr lang="en-US" b="true" sz="208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Tailwind CSS: </a:t>
            </a:r>
          </a:p>
          <a:p>
            <a:pPr algn="just" marL="902434" indent="-300811" lvl="2">
              <a:lnSpc>
                <a:spcPts val="2925"/>
              </a:lnSpc>
              <a:buFont typeface="Arial"/>
              <a:buChar char="⚬"/>
            </a:pPr>
            <a:r>
              <a:rPr lang="en-US" sz="2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utility-first CSS framework for designing modern, responsive layouts with minimal effort.</a:t>
            </a:r>
          </a:p>
          <a:p>
            <a:pPr algn="just">
              <a:lnSpc>
                <a:spcPts val="292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5543" y="5487840"/>
            <a:ext cx="14508337" cy="149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232" indent="-225616" lvl="1">
              <a:lnSpc>
                <a:spcPts val="2926"/>
              </a:lnSpc>
              <a:buFont typeface="Arial"/>
              <a:buChar char="•"/>
            </a:pPr>
            <a:r>
              <a:rPr lang="en-US" b="true" sz="209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Spring Boot: </a:t>
            </a:r>
          </a:p>
          <a:p>
            <a:pPr algn="just" marL="902463" indent="-300821" lvl="2">
              <a:lnSpc>
                <a:spcPts val="2926"/>
              </a:lnSpc>
              <a:buFont typeface="Arial"/>
              <a:buChar char="⚬"/>
            </a:pPr>
            <a:r>
              <a:rPr lang="en-US" sz="2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Java-based framework for building scalable, high-performance backend services. It enables rapid development of robust RESTful APIs and handles the logic for managing user data, payments, and feedback.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5543" y="5036982"/>
            <a:ext cx="6729555" cy="6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b="true" sz="40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 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543" y="7749230"/>
            <a:ext cx="6729555" cy="6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b="true" sz="40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5543" y="8251981"/>
            <a:ext cx="14508337" cy="112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926"/>
              </a:lnSpc>
              <a:buFont typeface="Arial"/>
              <a:buChar char="•"/>
            </a:pPr>
            <a:r>
              <a:rPr lang="en-US" b="true" sz="209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MySQL/PostgreSQL: </a:t>
            </a:r>
          </a:p>
          <a:p>
            <a:pPr algn="just" marL="902463" indent="-300821" lvl="2">
              <a:lnSpc>
                <a:spcPts val="2926"/>
              </a:lnSpc>
              <a:buFont typeface="Arial"/>
              <a:buChar char="⚬"/>
            </a:pPr>
            <a:r>
              <a:rPr lang="en-US" sz="2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Relational database management systems for storing and querying data related to users, products, subscriptions, feedback, and more.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3747530"/>
            <a:ext cx="7643898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79903" y="62118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-2263140" y="356920"/>
            <a:ext cx="7287857" cy="24414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5477" y="633283"/>
            <a:ext cx="4659240" cy="119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8"/>
              </a:lnSpc>
              <a:spcBef>
                <a:spcPct val="0"/>
              </a:spcBef>
            </a:pPr>
            <a:r>
              <a:rPr lang="en-US" sz="69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LANDING PAGE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59300" y="9556858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2689" y="0"/>
            <a:ext cx="11775436" cy="7230844"/>
          </a:xfrm>
          <a:custGeom>
            <a:avLst/>
            <a:gdLst/>
            <a:ahLst/>
            <a:cxnLst/>
            <a:rect r="r" b="b" t="t" l="l"/>
            <a:pathLst>
              <a:path h="7230844" w="11775436">
                <a:moveTo>
                  <a:pt x="0" y="0"/>
                </a:moveTo>
                <a:lnTo>
                  <a:pt x="11775437" y="0"/>
                </a:lnTo>
                <a:lnTo>
                  <a:pt x="11775437" y="7230844"/>
                </a:lnTo>
                <a:lnTo>
                  <a:pt x="0" y="7230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03" t="0" r="-574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22689" y="5862745"/>
            <a:ext cx="11775436" cy="4900852"/>
          </a:xfrm>
          <a:custGeom>
            <a:avLst/>
            <a:gdLst/>
            <a:ahLst/>
            <a:cxnLst/>
            <a:rect r="r" b="b" t="t" l="l"/>
            <a:pathLst>
              <a:path h="4900852" w="11775436">
                <a:moveTo>
                  <a:pt x="0" y="0"/>
                </a:moveTo>
                <a:lnTo>
                  <a:pt x="11775437" y="0"/>
                </a:lnTo>
                <a:lnTo>
                  <a:pt x="11775437" y="4900851"/>
                </a:lnTo>
                <a:lnTo>
                  <a:pt x="0" y="49008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866" r="0" b="-886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64914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955188" y="6451876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10818" y="436756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LOGIN AND REGISTRATION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41786" y="25119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8541" y="2841852"/>
            <a:ext cx="8785753" cy="6303778"/>
          </a:xfrm>
          <a:custGeom>
            <a:avLst/>
            <a:gdLst/>
            <a:ahLst/>
            <a:cxnLst/>
            <a:rect r="r" b="b" t="t" l="l"/>
            <a:pathLst>
              <a:path h="6303778" w="8785753">
                <a:moveTo>
                  <a:pt x="0" y="0"/>
                </a:moveTo>
                <a:lnTo>
                  <a:pt x="8785753" y="0"/>
                </a:lnTo>
                <a:lnTo>
                  <a:pt x="8785753" y="6303778"/>
                </a:lnTo>
                <a:lnTo>
                  <a:pt x="0" y="630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26805" y="2830396"/>
            <a:ext cx="8559219" cy="6291026"/>
          </a:xfrm>
          <a:custGeom>
            <a:avLst/>
            <a:gdLst/>
            <a:ahLst/>
            <a:cxnLst/>
            <a:rect r="r" b="b" t="t" l="l"/>
            <a:pathLst>
              <a:path h="6291026" w="8559219">
                <a:moveTo>
                  <a:pt x="0" y="0"/>
                </a:moveTo>
                <a:lnTo>
                  <a:pt x="8559219" y="0"/>
                </a:lnTo>
                <a:lnTo>
                  <a:pt x="8559219" y="6291025"/>
                </a:lnTo>
                <a:lnTo>
                  <a:pt x="0" y="629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1803" y="503605"/>
            <a:ext cx="7664686" cy="138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5"/>
              </a:lnSpc>
            </a:pPr>
            <a:r>
              <a:rPr lang="en-US" sz="1025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SIGNUP &amp; 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DAGaxpvBMpo</dc:identifier>
  <dcterms:modified xsi:type="dcterms:W3CDTF">2011-08-01T06:04:30Z</dcterms:modified>
  <cp:revision>1</cp:revision>
  <dc:title>Copy of Edu Consultancy</dc:title>
</cp:coreProperties>
</file>